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22"/>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Lst>
  <p:sldSz cx="9144000" cy="5143500" type="screen16x9"/>
  <p:notesSz cx="6858000" cy="9144000"/>
  <p:embeddedFontLst>
    <p:embeddedFont>
      <p:font typeface="Barlow" panose="020B0604020202020204" charset="0"/>
      <p:regular r:id="rId23"/>
      <p:bold r:id="rId24"/>
      <p:italic r:id="rId25"/>
      <p:boldItalic r:id="rId26"/>
    </p:embeddedFont>
    <p:embeddedFont>
      <p:font typeface="Barlow Light" panose="020B0604020202020204" charset="0"/>
      <p:regular r:id="rId27"/>
      <p:bold r:id="rId28"/>
      <p:italic r:id="rId29"/>
      <p:boldItalic r:id="rId30"/>
    </p:embeddedFont>
    <p:embeddedFont>
      <p:font typeface="Raleway" panose="020B0604020202020204" charset="0"/>
      <p:regular r:id="rId31"/>
      <p:bold r:id="rId32"/>
      <p:italic r:id="rId33"/>
      <p:boldItalic r:id="rId34"/>
    </p:embeddedFont>
    <p:embeddedFont>
      <p:font typeface="Raleway Thin"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dhu Chaudhary" userId="95d9e4b953254417" providerId="LiveId" clId="{6F784819-50BD-4796-959D-9A9661BA4076}"/>
    <pc:docChg chg="undo custSel delSld modSld">
      <pc:chgData name="Vidhu Chaudhary" userId="95d9e4b953254417" providerId="LiveId" clId="{6F784819-50BD-4796-959D-9A9661BA4076}" dt="2021-06-13T11:04:44.974" v="118" actId="1076"/>
      <pc:docMkLst>
        <pc:docMk/>
      </pc:docMkLst>
      <pc:sldChg chg="addSp delSp modSp mod modClrScheme chgLayout">
        <pc:chgData name="Vidhu Chaudhary" userId="95d9e4b953254417" providerId="LiveId" clId="{6F784819-50BD-4796-959D-9A9661BA4076}" dt="2021-06-13T11:03:41.169" v="110" actId="122"/>
        <pc:sldMkLst>
          <pc:docMk/>
          <pc:sldMk cId="0" sldId="256"/>
        </pc:sldMkLst>
        <pc:spChg chg="mod ord">
          <ac:chgData name="Vidhu Chaudhary" userId="95d9e4b953254417" providerId="LiveId" clId="{6F784819-50BD-4796-959D-9A9661BA4076}" dt="2021-06-13T11:03:41.169" v="110" actId="122"/>
          <ac:spMkLst>
            <pc:docMk/>
            <pc:sldMk cId="0" sldId="256"/>
            <ac:spMk id="63" creationId="{00000000-0000-0000-0000-000000000000}"/>
          </ac:spMkLst>
        </pc:spChg>
        <pc:spChg chg="mod">
          <ac:chgData name="Vidhu Chaudhary" userId="95d9e4b953254417" providerId="LiveId" clId="{6F784819-50BD-4796-959D-9A9661BA4076}" dt="2021-06-13T11:03:41.169" v="110" actId="122"/>
          <ac:spMkLst>
            <pc:docMk/>
            <pc:sldMk cId="0" sldId="256"/>
            <ac:spMk id="66" creationId="{00000000-0000-0000-0000-000000000000}"/>
          </ac:spMkLst>
        </pc:spChg>
        <pc:spChg chg="mod">
          <ac:chgData name="Vidhu Chaudhary" userId="95d9e4b953254417" providerId="LiveId" clId="{6F784819-50BD-4796-959D-9A9661BA4076}" dt="2021-06-13T11:03:41.169" v="110" actId="122"/>
          <ac:spMkLst>
            <pc:docMk/>
            <pc:sldMk cId="0" sldId="256"/>
            <ac:spMk id="67" creationId="{00000000-0000-0000-0000-000000000000}"/>
          </ac:spMkLst>
        </pc:spChg>
        <pc:picChg chg="add mod modCrop">
          <ac:chgData name="Vidhu Chaudhary" userId="95d9e4b953254417" providerId="LiveId" clId="{6F784819-50BD-4796-959D-9A9661BA4076}" dt="2021-06-13T10:57:21.988" v="40" actId="1076"/>
          <ac:picMkLst>
            <pc:docMk/>
            <pc:sldMk cId="0" sldId="256"/>
            <ac:picMk id="3" creationId="{C4E41919-8963-47F6-BAEB-05CD14E18212}"/>
          </ac:picMkLst>
        </pc:picChg>
        <pc:picChg chg="add mod">
          <ac:chgData name="Vidhu Chaudhary" userId="95d9e4b953254417" providerId="LiveId" clId="{6F784819-50BD-4796-959D-9A9661BA4076}" dt="2021-06-13T11:02:48.552" v="81" actId="14100"/>
          <ac:picMkLst>
            <pc:docMk/>
            <pc:sldMk cId="0" sldId="256"/>
            <ac:picMk id="5" creationId="{96CDD49F-4A39-4579-AD2C-EECE04C3D725}"/>
          </ac:picMkLst>
        </pc:picChg>
        <pc:picChg chg="add del mod">
          <ac:chgData name="Vidhu Chaudhary" userId="95d9e4b953254417" providerId="LiveId" clId="{6F784819-50BD-4796-959D-9A9661BA4076}" dt="2021-06-13T10:57:36.437" v="43" actId="478"/>
          <ac:picMkLst>
            <pc:docMk/>
            <pc:sldMk cId="0" sldId="256"/>
            <ac:picMk id="9" creationId="{95692682-A25E-43B1-8369-3F02F68224B1}"/>
          </ac:picMkLst>
        </pc:picChg>
        <pc:picChg chg="add del mod">
          <ac:chgData name="Vidhu Chaudhary" userId="95d9e4b953254417" providerId="LiveId" clId="{6F784819-50BD-4796-959D-9A9661BA4076}" dt="2021-06-13T11:00:02.989" v="62" actId="478"/>
          <ac:picMkLst>
            <pc:docMk/>
            <pc:sldMk cId="0" sldId="256"/>
            <ac:picMk id="10" creationId="{E641BA2A-633B-48C4-91E5-BA36E4E2B50E}"/>
          </ac:picMkLst>
        </pc:picChg>
        <pc:picChg chg="add mod">
          <ac:chgData name="Vidhu Chaudhary" userId="95d9e4b953254417" providerId="LiveId" clId="{6F784819-50BD-4796-959D-9A9661BA4076}" dt="2021-06-13T11:00:18.772" v="66" actId="1076"/>
          <ac:picMkLst>
            <pc:docMk/>
            <pc:sldMk cId="0" sldId="256"/>
            <ac:picMk id="11" creationId="{021D4395-B995-483D-BB85-3235D1310600}"/>
          </ac:picMkLst>
        </pc:picChg>
        <pc:picChg chg="add del mod">
          <ac:chgData name="Vidhu Chaudhary" userId="95d9e4b953254417" providerId="LiveId" clId="{6F784819-50BD-4796-959D-9A9661BA4076}" dt="2021-06-13T11:01:07.400" v="75" actId="478"/>
          <ac:picMkLst>
            <pc:docMk/>
            <pc:sldMk cId="0" sldId="256"/>
            <ac:picMk id="12" creationId="{ABF730B6-A7D8-4126-BD17-CA26900FFDE4}"/>
          </ac:picMkLst>
        </pc:picChg>
        <pc:picChg chg="add mod">
          <ac:chgData name="Vidhu Chaudhary" userId="95d9e4b953254417" providerId="LiveId" clId="{6F784819-50BD-4796-959D-9A9661BA4076}" dt="2021-06-13T11:03:02.714" v="86" actId="1076"/>
          <ac:picMkLst>
            <pc:docMk/>
            <pc:sldMk cId="0" sldId="256"/>
            <ac:picMk id="15" creationId="{24E54D8B-DA99-4F3B-9E78-ABB8BEC3FD0B}"/>
          </ac:picMkLst>
        </pc:picChg>
        <pc:picChg chg="mod">
          <ac:chgData name="Vidhu Chaudhary" userId="95d9e4b953254417" providerId="LiveId" clId="{6F784819-50BD-4796-959D-9A9661BA4076}" dt="2021-06-13T11:03:34.136" v="109" actId="1038"/>
          <ac:picMkLst>
            <pc:docMk/>
            <pc:sldMk cId="0" sldId="256"/>
            <ac:picMk id="64" creationId="{00000000-0000-0000-0000-000000000000}"/>
          </ac:picMkLst>
        </pc:picChg>
        <pc:picChg chg="mod">
          <ac:chgData name="Vidhu Chaudhary" userId="95d9e4b953254417" providerId="LiveId" clId="{6F784819-50BD-4796-959D-9A9661BA4076}" dt="2021-06-13T10:55:31.416" v="23" actId="1076"/>
          <ac:picMkLst>
            <pc:docMk/>
            <pc:sldMk cId="0" sldId="256"/>
            <ac:picMk id="65" creationId="{00000000-0000-0000-0000-000000000000}"/>
          </ac:picMkLst>
        </pc:picChg>
      </pc:sldChg>
      <pc:sldChg chg="modSp del mod">
        <pc:chgData name="Vidhu Chaudhary" userId="95d9e4b953254417" providerId="LiveId" clId="{6F784819-50BD-4796-959D-9A9661BA4076}" dt="2021-06-13T11:04:11.797" v="112" actId="2696"/>
        <pc:sldMkLst>
          <pc:docMk/>
          <pc:sldMk cId="0" sldId="264"/>
        </pc:sldMkLst>
        <pc:spChg chg="mod">
          <ac:chgData name="Vidhu Chaudhary" userId="95d9e4b953254417" providerId="LiveId" clId="{6F784819-50BD-4796-959D-9A9661BA4076}" dt="2021-06-13T11:04:02.298" v="111" actId="14100"/>
          <ac:spMkLst>
            <pc:docMk/>
            <pc:sldMk cId="0" sldId="264"/>
            <ac:spMk id="118" creationId="{00000000-0000-0000-0000-000000000000}"/>
          </ac:spMkLst>
        </pc:spChg>
      </pc:sldChg>
      <pc:sldChg chg="modSp mod">
        <pc:chgData name="Vidhu Chaudhary" userId="95d9e4b953254417" providerId="LiveId" clId="{6F784819-50BD-4796-959D-9A9661BA4076}" dt="2021-06-13T11:04:44.974" v="118" actId="1076"/>
        <pc:sldMkLst>
          <pc:docMk/>
          <pc:sldMk cId="0" sldId="269"/>
        </pc:sldMkLst>
        <pc:spChg chg="mod">
          <ac:chgData name="Vidhu Chaudhary" userId="95d9e4b953254417" providerId="LiveId" clId="{6F784819-50BD-4796-959D-9A9661BA4076}" dt="2021-06-13T11:04:44.974" v="118" actId="1076"/>
          <ac:spMkLst>
            <pc:docMk/>
            <pc:sldMk cId="0" sldId="269"/>
            <ac:spMk id="151" creationId="{00000000-0000-0000-0000-000000000000}"/>
          </ac:spMkLst>
        </pc:spChg>
        <pc:spChg chg="mod">
          <ac:chgData name="Vidhu Chaudhary" userId="95d9e4b953254417" providerId="LiveId" clId="{6F784819-50BD-4796-959D-9A9661BA4076}" dt="2021-06-13T11:04:37.112" v="116" actId="1076"/>
          <ac:spMkLst>
            <pc:docMk/>
            <pc:sldMk cId="0" sldId="269"/>
            <ac:spMk id="152" creationId="{00000000-0000-0000-0000-000000000000}"/>
          </ac:spMkLst>
        </pc:spChg>
        <pc:picChg chg="mod">
          <ac:chgData name="Vidhu Chaudhary" userId="95d9e4b953254417" providerId="LiveId" clId="{6F784819-50BD-4796-959D-9A9661BA4076}" dt="2021-06-13T11:04:39.554" v="117" actId="1076"/>
          <ac:picMkLst>
            <pc:docMk/>
            <pc:sldMk cId="0" sldId="269"/>
            <ac:picMk id="153"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gif>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c03fa9b7e7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c03fa9b7e7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c03fa9b7e7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c03fa9b7e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c03fa9b7e7_2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c03fa9b7e7_2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30200" algn="l" rtl="0">
              <a:lnSpc>
                <a:spcPct val="115000"/>
              </a:lnSpc>
              <a:spcBef>
                <a:spcPts val="1700"/>
              </a:spcBef>
              <a:spcAft>
                <a:spcPts val="0"/>
              </a:spcAft>
              <a:buClr>
                <a:srgbClr val="00B5DD"/>
              </a:buClr>
              <a:buSzPts val="1600"/>
              <a:buFont typeface="Barlow"/>
              <a:buChar char="●"/>
            </a:pPr>
            <a:endParaRPr sz="1600">
              <a:solidFill>
                <a:srgbClr val="292929"/>
              </a:solidFill>
              <a:highlight>
                <a:schemeClr val="lt1"/>
              </a:highlight>
              <a:latin typeface="Barlow"/>
              <a:ea typeface="Barlow"/>
              <a:cs typeface="Barlow"/>
              <a:sym typeface="Barlow"/>
            </a:endParaRPr>
          </a:p>
          <a:p>
            <a:pPr marL="0" lvl="0" indent="0" algn="l" rtl="0">
              <a:lnSpc>
                <a:spcPct val="218181"/>
              </a:lnSpc>
              <a:spcBef>
                <a:spcPts val="1700"/>
              </a:spcBef>
              <a:spcAft>
                <a:spcPts val="0"/>
              </a:spcAft>
              <a:buNone/>
            </a:pPr>
            <a:endParaRPr sz="1600">
              <a:solidFill>
                <a:srgbClr val="292929"/>
              </a:solidFill>
              <a:highlight>
                <a:schemeClr val="lt1"/>
              </a:highlight>
              <a:latin typeface="Barlow"/>
              <a:ea typeface="Barlow"/>
              <a:cs typeface="Barlow"/>
              <a:sym typeface="Barlow"/>
            </a:endParaRPr>
          </a:p>
          <a:p>
            <a:pPr marL="749300" lvl="0" indent="-330200" algn="l" rtl="0">
              <a:lnSpc>
                <a:spcPct val="115000"/>
              </a:lnSpc>
              <a:spcBef>
                <a:spcPts val="1400"/>
              </a:spcBef>
              <a:spcAft>
                <a:spcPts val="0"/>
              </a:spcAft>
              <a:buClr>
                <a:srgbClr val="666666"/>
              </a:buClr>
              <a:buSzPts val="1600"/>
              <a:buFont typeface="Barlow"/>
              <a:buChar char="●"/>
            </a:pPr>
            <a:endParaRPr sz="1600">
              <a:solidFill>
                <a:srgbClr val="666666"/>
              </a:solidFill>
              <a:highlight>
                <a:schemeClr val="lt1"/>
              </a:highlight>
              <a:latin typeface="Barlow"/>
              <a:ea typeface="Barlow"/>
              <a:cs typeface="Barlow"/>
              <a:sym typeface="Barlow"/>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c03fa9b7e7_2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c03fa9b7e7_2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bfacc3362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bfacc336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c03fa9b7e7_2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c03fa9b7e7_2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simple demonstration of object detection system in real time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c03fa9b7e7_2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c03fa9b7e7_2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c03fa9b7e7_2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c03fa9b7e7_2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c03fa9b7e7_2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c03fa9b7e7_2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c03fa9b7e7_2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c03fa9b7e7_2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c03fa9b7e7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c03fa9b7e7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03fa9b7e7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03fa9b7e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c03fa9b7e7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c03fa9b7e7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03fa9b7e7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03fa9b7e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03fa9b7e7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03fa9b7e7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c03fa9b7e7_2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c03fa9b7e7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eg for high cost gadget, portability, bhul gye toh kya hoga,walking stick is very inconvenient to use as it uses battery etc.</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bfaf72997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bfaf729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Barlow Light"/>
                <a:ea typeface="Barlow Light"/>
                <a:cs typeface="Barlow Light"/>
                <a:sym typeface="Barlow Light"/>
              </a:rPr>
              <a:t>Screenshots,portability,senti dialog, business model investors. Future - two way communication facilitate</a:t>
            </a:r>
            <a:endParaRPr sz="1400">
              <a:latin typeface="Barlow Light"/>
              <a:ea typeface="Barlow Light"/>
              <a:cs typeface="Barlow Light"/>
              <a:sym typeface="Barlow Light"/>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c03fa9b7e7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c03fa9b7e7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c03fa9b7e7_2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c03fa9b7e7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bfacc3362b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bfacc3362b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SzPts val="4800"/>
              <a:buNone/>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11"/>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11"/>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1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58" name="Google Shape;58;p1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2"/>
        <p:cNvGrpSpPr/>
        <p:nvPr/>
      </p:nvGrpSpPr>
      <p:grpSpPr>
        <a:xfrm>
          <a:off x="0" y="0"/>
          <a:ext cx="0" cy="0"/>
          <a:chOff x="0" y="0"/>
          <a:chExt cx="0" cy="0"/>
        </a:xfrm>
      </p:grpSpPr>
      <p:sp>
        <p:nvSpPr>
          <p:cNvPr id="13" name="Google Shape;13;p3"/>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3"/>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3"/>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16" name="Google Shape;16;p3"/>
          <p:cNvSpPr txBox="1">
            <a:spLocks noGrp="1"/>
          </p:cNvSpPr>
          <p:nvPr>
            <p:ph type="body" idx="1"/>
          </p:nvPr>
        </p:nvSpPr>
        <p:spPr>
          <a:xfrm>
            <a:off x="457200" y="1995750"/>
            <a:ext cx="2682600" cy="26790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sz="1800"/>
            </a:lvl1pPr>
            <a:lvl2pPr marL="914400" lvl="1" indent="-342900" algn="l">
              <a:lnSpc>
                <a:spcPct val="110000"/>
              </a:lnSpc>
              <a:spcBef>
                <a:spcPts val="600"/>
              </a:spcBef>
              <a:spcAft>
                <a:spcPts val="0"/>
              </a:spcAft>
              <a:buSzPts val="1800"/>
              <a:buChar char="▹"/>
              <a:defRPr sz="1800"/>
            </a:lvl2pPr>
            <a:lvl3pPr marL="1371600" lvl="2" indent="-342900" algn="l">
              <a:lnSpc>
                <a:spcPct val="110000"/>
              </a:lnSpc>
              <a:spcBef>
                <a:spcPts val="600"/>
              </a:spcBef>
              <a:spcAft>
                <a:spcPts val="0"/>
              </a:spcAft>
              <a:buSzPts val="1800"/>
              <a:buChar char="▹"/>
              <a:defRPr sz="1800"/>
            </a:lvl3pPr>
            <a:lvl4pPr marL="1828800" lvl="3" indent="-342900" algn="l">
              <a:lnSpc>
                <a:spcPct val="110000"/>
              </a:lnSpc>
              <a:spcBef>
                <a:spcPts val="600"/>
              </a:spcBef>
              <a:spcAft>
                <a:spcPts val="0"/>
              </a:spcAft>
              <a:buSzPts val="1800"/>
              <a:buChar char="▹"/>
              <a:defRPr sz="1800"/>
            </a:lvl4pPr>
            <a:lvl5pPr marL="2286000" lvl="4" indent="-342900" algn="l">
              <a:lnSpc>
                <a:spcPct val="110000"/>
              </a:lnSpc>
              <a:spcBef>
                <a:spcPts val="600"/>
              </a:spcBef>
              <a:spcAft>
                <a:spcPts val="0"/>
              </a:spcAft>
              <a:buSzPts val="1800"/>
              <a:buChar char="▹"/>
              <a:defRPr sz="1800"/>
            </a:lvl5pPr>
            <a:lvl6pPr marL="2743200" lvl="5" indent="-342900" algn="l">
              <a:lnSpc>
                <a:spcPct val="110000"/>
              </a:lnSpc>
              <a:spcBef>
                <a:spcPts val="600"/>
              </a:spcBef>
              <a:spcAft>
                <a:spcPts val="0"/>
              </a:spcAft>
              <a:buSzPts val="1800"/>
              <a:buChar char="▹"/>
              <a:defRPr sz="1800"/>
            </a:lvl6pPr>
            <a:lvl7pPr marL="3200400" lvl="6" indent="-342900" algn="l">
              <a:lnSpc>
                <a:spcPct val="110000"/>
              </a:lnSpc>
              <a:spcBef>
                <a:spcPts val="600"/>
              </a:spcBef>
              <a:spcAft>
                <a:spcPts val="0"/>
              </a:spcAft>
              <a:buSzPts val="1800"/>
              <a:buChar char="▹"/>
              <a:defRPr sz="1800"/>
            </a:lvl7pPr>
            <a:lvl8pPr marL="3657600" lvl="7" indent="-342900" algn="l">
              <a:lnSpc>
                <a:spcPct val="110000"/>
              </a:lnSpc>
              <a:spcBef>
                <a:spcPts val="600"/>
              </a:spcBef>
              <a:spcAft>
                <a:spcPts val="0"/>
              </a:spcAft>
              <a:buSzPts val="1800"/>
              <a:buChar char="▹"/>
              <a:defRPr sz="1800"/>
            </a:lvl8pPr>
            <a:lvl9pPr marL="4114800" lvl="8" indent="-342900" algn="l">
              <a:lnSpc>
                <a:spcPct val="110000"/>
              </a:lnSpc>
              <a:spcBef>
                <a:spcPts val="600"/>
              </a:spcBef>
              <a:spcAft>
                <a:spcPts val="0"/>
              </a:spcAft>
              <a:buSzPts val="1800"/>
              <a:buChar char="▹"/>
              <a:defRPr sz="1800"/>
            </a:lvl9pPr>
          </a:lstStyle>
          <a:p>
            <a:endParaRPr/>
          </a:p>
        </p:txBody>
      </p:sp>
      <p:sp>
        <p:nvSpPr>
          <p:cNvPr id="17" name="Google Shape;17;p3"/>
          <p:cNvSpPr txBox="1">
            <a:spLocks noGrp="1"/>
          </p:cNvSpPr>
          <p:nvPr>
            <p:ph type="body" idx="2"/>
          </p:nvPr>
        </p:nvSpPr>
        <p:spPr>
          <a:xfrm>
            <a:off x="3415578" y="1995750"/>
            <a:ext cx="2682600" cy="26790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sz="1800"/>
            </a:lvl1pPr>
            <a:lvl2pPr marL="914400" lvl="1" indent="-342900" algn="l">
              <a:lnSpc>
                <a:spcPct val="110000"/>
              </a:lnSpc>
              <a:spcBef>
                <a:spcPts val="600"/>
              </a:spcBef>
              <a:spcAft>
                <a:spcPts val="0"/>
              </a:spcAft>
              <a:buSzPts val="1800"/>
              <a:buChar char="▹"/>
              <a:defRPr sz="1800"/>
            </a:lvl2pPr>
            <a:lvl3pPr marL="1371600" lvl="2" indent="-342900" algn="l">
              <a:lnSpc>
                <a:spcPct val="110000"/>
              </a:lnSpc>
              <a:spcBef>
                <a:spcPts val="600"/>
              </a:spcBef>
              <a:spcAft>
                <a:spcPts val="0"/>
              </a:spcAft>
              <a:buSzPts val="1800"/>
              <a:buChar char="▹"/>
              <a:defRPr sz="1800"/>
            </a:lvl3pPr>
            <a:lvl4pPr marL="1828800" lvl="3" indent="-342900" algn="l">
              <a:lnSpc>
                <a:spcPct val="110000"/>
              </a:lnSpc>
              <a:spcBef>
                <a:spcPts val="600"/>
              </a:spcBef>
              <a:spcAft>
                <a:spcPts val="0"/>
              </a:spcAft>
              <a:buSzPts val="1800"/>
              <a:buChar char="▹"/>
              <a:defRPr sz="1800"/>
            </a:lvl4pPr>
            <a:lvl5pPr marL="2286000" lvl="4" indent="-342900" algn="l">
              <a:lnSpc>
                <a:spcPct val="110000"/>
              </a:lnSpc>
              <a:spcBef>
                <a:spcPts val="600"/>
              </a:spcBef>
              <a:spcAft>
                <a:spcPts val="0"/>
              </a:spcAft>
              <a:buSzPts val="1800"/>
              <a:buChar char="▹"/>
              <a:defRPr sz="1800"/>
            </a:lvl5pPr>
            <a:lvl6pPr marL="2743200" lvl="5" indent="-342900" algn="l">
              <a:lnSpc>
                <a:spcPct val="110000"/>
              </a:lnSpc>
              <a:spcBef>
                <a:spcPts val="600"/>
              </a:spcBef>
              <a:spcAft>
                <a:spcPts val="0"/>
              </a:spcAft>
              <a:buSzPts val="1800"/>
              <a:buChar char="▹"/>
              <a:defRPr sz="1800"/>
            </a:lvl6pPr>
            <a:lvl7pPr marL="3200400" lvl="6" indent="-342900" algn="l">
              <a:lnSpc>
                <a:spcPct val="110000"/>
              </a:lnSpc>
              <a:spcBef>
                <a:spcPts val="600"/>
              </a:spcBef>
              <a:spcAft>
                <a:spcPts val="0"/>
              </a:spcAft>
              <a:buSzPts val="1800"/>
              <a:buChar char="▹"/>
              <a:defRPr sz="1800"/>
            </a:lvl7pPr>
            <a:lvl8pPr marL="3657600" lvl="7" indent="-342900" algn="l">
              <a:lnSpc>
                <a:spcPct val="110000"/>
              </a:lnSpc>
              <a:spcBef>
                <a:spcPts val="600"/>
              </a:spcBef>
              <a:spcAft>
                <a:spcPts val="0"/>
              </a:spcAft>
              <a:buSzPts val="1800"/>
              <a:buChar char="▹"/>
              <a:defRPr sz="1800"/>
            </a:lvl8pPr>
            <a:lvl9pPr marL="4114800" lvl="8" indent="-342900" algn="l">
              <a:lnSpc>
                <a:spcPct val="110000"/>
              </a:lnSpc>
              <a:spcBef>
                <a:spcPts val="600"/>
              </a:spcBef>
              <a:spcAft>
                <a:spcPts val="0"/>
              </a:spcAft>
              <a:buSzPts val="1800"/>
              <a:buChar char="▹"/>
              <a:defRPr sz="1800"/>
            </a:lvl9pPr>
          </a:lstStyle>
          <a:p>
            <a:endParaRPr/>
          </a:p>
        </p:txBody>
      </p:sp>
      <p:sp>
        <p:nvSpPr>
          <p:cNvPr id="18" name="Google Shape;18;p3"/>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
        <p:cNvGrpSpPr/>
        <p:nvPr/>
      </p:nvGrpSpPr>
      <p:grpSpPr>
        <a:xfrm>
          <a:off x="0" y="0"/>
          <a:ext cx="0" cy="0"/>
          <a:chOff x="0" y="0"/>
          <a:chExt cx="0" cy="0"/>
        </a:xfrm>
      </p:grpSpPr>
      <p:sp>
        <p:nvSpPr>
          <p:cNvPr id="20" name="Google Shape;20;p4"/>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4"/>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2"/>
        <p:cNvGrpSpPr/>
        <p:nvPr/>
      </p:nvGrpSpPr>
      <p:grpSpPr>
        <a:xfrm>
          <a:off x="0" y="0"/>
          <a:ext cx="0" cy="0"/>
          <a:chOff x="0" y="0"/>
          <a:chExt cx="0" cy="0"/>
        </a:xfrm>
      </p:grpSpPr>
      <p:sp>
        <p:nvSpPr>
          <p:cNvPr id="23" name="Google Shape;23;p5"/>
          <p:cNvSpPr txBox="1">
            <a:spLocks noGrp="1"/>
          </p:cNvSpPr>
          <p:nvPr>
            <p:ph type="ctrTitle"/>
          </p:nvPr>
        </p:nvSpPr>
        <p:spPr>
          <a:xfrm>
            <a:off x="1085850" y="2031025"/>
            <a:ext cx="4676700" cy="115980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SzPts val="4800"/>
              <a:buNone/>
              <a:defRPr sz="4800"/>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a:endParaRPr/>
          </a:p>
        </p:txBody>
      </p:sp>
      <p:sp>
        <p:nvSpPr>
          <p:cNvPr id="24" name="Google Shape;24;p5"/>
          <p:cNvSpPr txBox="1">
            <a:spLocks noGrp="1"/>
          </p:cNvSpPr>
          <p:nvPr>
            <p:ph type="subTitle" idx="1"/>
          </p:nvPr>
        </p:nvSpPr>
        <p:spPr>
          <a:xfrm>
            <a:off x="1085850" y="3287726"/>
            <a:ext cx="4676700" cy="383700"/>
          </a:xfrm>
          <a:prstGeom prst="rect">
            <a:avLst/>
          </a:prstGeom>
          <a:noFill/>
          <a:ln>
            <a:noFill/>
          </a:ln>
        </p:spPr>
        <p:txBody>
          <a:bodyPr spcFirstLastPara="1" wrap="square" lIns="0" tIns="0" rIns="0" bIns="0" anchor="t" anchorCtr="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a:endParaRPr/>
          </a:p>
        </p:txBody>
      </p:sp>
      <p:sp>
        <p:nvSpPr>
          <p:cNvPr id="25" name="Google Shape;25;p5"/>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accent1"/>
            </a:gs>
            <a:gs pos="50000">
              <a:schemeClr val="accent1"/>
            </a:gs>
            <a:gs pos="100000">
              <a:schemeClr val="accent2"/>
            </a:gs>
          </a:gsLst>
          <a:lin ang="16200038" scaled="0"/>
        </a:gradFill>
        <a:effectLst/>
      </p:bgPr>
    </p:bg>
    <p:spTree>
      <p:nvGrpSpPr>
        <p:cNvPr id="1" name="Shape 26"/>
        <p:cNvGrpSpPr/>
        <p:nvPr/>
      </p:nvGrpSpPr>
      <p:grpSpPr>
        <a:xfrm>
          <a:off x="0" y="0"/>
          <a:ext cx="0" cy="0"/>
          <a:chOff x="0" y="0"/>
          <a:chExt cx="0" cy="0"/>
        </a:xfrm>
      </p:grpSpPr>
      <p:sp>
        <p:nvSpPr>
          <p:cNvPr id="27" name="Google Shape;27;p6"/>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6"/>
          <p:cNvSpPr/>
          <p:nvPr/>
        </p:nvSpPr>
        <p:spPr>
          <a:xfrm rot="5400000">
            <a:off x="-303375" y="927405"/>
            <a:ext cx="1416300" cy="8097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6"/>
          <p:cNvSpPr txBox="1">
            <a:spLocks noGrp="1"/>
          </p:cNvSpPr>
          <p:nvPr>
            <p:ph type="body" idx="1"/>
          </p:nvPr>
        </p:nvSpPr>
        <p:spPr>
          <a:xfrm>
            <a:off x="1039050" y="1028325"/>
            <a:ext cx="4742700" cy="3579900"/>
          </a:xfrm>
          <a:prstGeom prst="rect">
            <a:avLst/>
          </a:prstGeom>
          <a:noFill/>
          <a:ln>
            <a:noFill/>
          </a:ln>
        </p:spPr>
        <p:txBody>
          <a:bodyPr spcFirstLastPara="1" wrap="square" lIns="0" tIns="0" rIns="0" bIns="0" anchor="t" anchorCtr="0">
            <a:noAutofit/>
          </a:bodyPr>
          <a:lstStyle>
            <a:lvl1pPr marL="457200" lvl="0" indent="-431800" algn="l">
              <a:lnSpc>
                <a:spcPct val="110000"/>
              </a:lnSpc>
              <a:spcBef>
                <a:spcPts val="600"/>
              </a:spcBef>
              <a:spcAft>
                <a:spcPts val="0"/>
              </a:spcAft>
              <a:buClr>
                <a:schemeClr val="lt1"/>
              </a:buClr>
              <a:buSzPts val="3200"/>
              <a:buChar char="▸"/>
              <a:defRPr sz="3200">
                <a:solidFill>
                  <a:schemeClr val="lt1"/>
                </a:solidFill>
              </a:defRPr>
            </a:lvl1pPr>
            <a:lvl2pPr marL="914400" lvl="1" indent="-431800" algn="l">
              <a:lnSpc>
                <a:spcPct val="110000"/>
              </a:lnSpc>
              <a:spcBef>
                <a:spcPts val="600"/>
              </a:spcBef>
              <a:spcAft>
                <a:spcPts val="0"/>
              </a:spcAft>
              <a:buClr>
                <a:schemeClr val="lt1"/>
              </a:buClr>
              <a:buSzPts val="3200"/>
              <a:buChar char="▹"/>
              <a:defRPr sz="3200">
                <a:solidFill>
                  <a:schemeClr val="lt1"/>
                </a:solidFill>
              </a:defRPr>
            </a:lvl2pPr>
            <a:lvl3pPr marL="1371600" lvl="2" indent="-431800" algn="l">
              <a:lnSpc>
                <a:spcPct val="110000"/>
              </a:lnSpc>
              <a:spcBef>
                <a:spcPts val="600"/>
              </a:spcBef>
              <a:spcAft>
                <a:spcPts val="0"/>
              </a:spcAft>
              <a:buClr>
                <a:schemeClr val="lt1"/>
              </a:buClr>
              <a:buSzPts val="3200"/>
              <a:buChar char="▹"/>
              <a:defRPr sz="3200">
                <a:solidFill>
                  <a:schemeClr val="lt1"/>
                </a:solidFill>
              </a:defRPr>
            </a:lvl3pPr>
            <a:lvl4pPr marL="1828800" lvl="3" indent="-431800" algn="l">
              <a:lnSpc>
                <a:spcPct val="110000"/>
              </a:lnSpc>
              <a:spcBef>
                <a:spcPts val="600"/>
              </a:spcBef>
              <a:spcAft>
                <a:spcPts val="0"/>
              </a:spcAft>
              <a:buClr>
                <a:schemeClr val="lt1"/>
              </a:buClr>
              <a:buSzPts val="3200"/>
              <a:buChar char="▹"/>
              <a:defRPr sz="3200">
                <a:solidFill>
                  <a:schemeClr val="lt1"/>
                </a:solidFill>
              </a:defRPr>
            </a:lvl4pPr>
            <a:lvl5pPr marL="2286000" lvl="4" indent="-431800" algn="l">
              <a:lnSpc>
                <a:spcPct val="110000"/>
              </a:lnSpc>
              <a:spcBef>
                <a:spcPts val="600"/>
              </a:spcBef>
              <a:spcAft>
                <a:spcPts val="0"/>
              </a:spcAft>
              <a:buClr>
                <a:schemeClr val="lt1"/>
              </a:buClr>
              <a:buSzPts val="3200"/>
              <a:buChar char="▹"/>
              <a:defRPr sz="3200">
                <a:solidFill>
                  <a:schemeClr val="lt1"/>
                </a:solidFill>
              </a:defRPr>
            </a:lvl5pPr>
            <a:lvl6pPr marL="2743200" lvl="5" indent="-431800" algn="l">
              <a:lnSpc>
                <a:spcPct val="110000"/>
              </a:lnSpc>
              <a:spcBef>
                <a:spcPts val="600"/>
              </a:spcBef>
              <a:spcAft>
                <a:spcPts val="0"/>
              </a:spcAft>
              <a:buClr>
                <a:schemeClr val="lt1"/>
              </a:buClr>
              <a:buSzPts val="3200"/>
              <a:buChar char="▹"/>
              <a:defRPr sz="3200">
                <a:solidFill>
                  <a:schemeClr val="lt1"/>
                </a:solidFill>
              </a:defRPr>
            </a:lvl6pPr>
            <a:lvl7pPr marL="3200400" lvl="6" indent="-431800" algn="l">
              <a:lnSpc>
                <a:spcPct val="110000"/>
              </a:lnSpc>
              <a:spcBef>
                <a:spcPts val="600"/>
              </a:spcBef>
              <a:spcAft>
                <a:spcPts val="0"/>
              </a:spcAft>
              <a:buClr>
                <a:schemeClr val="lt1"/>
              </a:buClr>
              <a:buSzPts val="3200"/>
              <a:buChar char="▹"/>
              <a:defRPr sz="3200">
                <a:solidFill>
                  <a:schemeClr val="lt1"/>
                </a:solidFill>
              </a:defRPr>
            </a:lvl7pPr>
            <a:lvl8pPr marL="3657600" lvl="7" indent="-431800" algn="l">
              <a:lnSpc>
                <a:spcPct val="110000"/>
              </a:lnSpc>
              <a:spcBef>
                <a:spcPts val="600"/>
              </a:spcBef>
              <a:spcAft>
                <a:spcPts val="0"/>
              </a:spcAft>
              <a:buClr>
                <a:schemeClr val="lt1"/>
              </a:buClr>
              <a:buSzPts val="3200"/>
              <a:buChar char="▹"/>
              <a:defRPr sz="3200">
                <a:solidFill>
                  <a:schemeClr val="lt1"/>
                </a:solidFill>
              </a:defRPr>
            </a:lvl8pPr>
            <a:lvl9pPr marL="4114800" lvl="8" indent="-431800" algn="l">
              <a:lnSpc>
                <a:spcPct val="110000"/>
              </a:lnSpc>
              <a:spcBef>
                <a:spcPts val="600"/>
              </a:spcBef>
              <a:spcAft>
                <a:spcPts val="0"/>
              </a:spcAft>
              <a:buClr>
                <a:schemeClr val="lt1"/>
              </a:buClr>
              <a:buSzPts val="3200"/>
              <a:buChar char="▹"/>
              <a:defRPr sz="3200">
                <a:solidFill>
                  <a:schemeClr val="lt1"/>
                </a:solidFill>
              </a:defRPr>
            </a:lvl9pPr>
          </a:lstStyle>
          <a:p>
            <a:endParaRPr/>
          </a:p>
        </p:txBody>
      </p:sp>
      <p:sp>
        <p:nvSpPr>
          <p:cNvPr id="30" name="Google Shape;30;p6"/>
          <p:cNvSpPr txBox="1"/>
          <p:nvPr/>
        </p:nvSpPr>
        <p:spPr>
          <a:xfrm>
            <a:off x="19050" y="933775"/>
            <a:ext cx="531000" cy="6537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8600"/>
              <a:buFont typeface="Arial"/>
              <a:buNone/>
            </a:pPr>
            <a:r>
              <a:rPr lang="en" sz="8600" b="1" i="0" u="none" strike="noStrike" cap="none">
                <a:solidFill>
                  <a:schemeClr val="accent2"/>
                </a:solidFill>
                <a:latin typeface="Raleway"/>
                <a:ea typeface="Raleway"/>
                <a:cs typeface="Raleway"/>
                <a:sym typeface="Raleway"/>
              </a:rPr>
              <a:t>“</a:t>
            </a:r>
            <a:endParaRPr sz="8600" b="1" i="0" u="none" strike="noStrike" cap="none">
              <a:solidFill>
                <a:schemeClr val="accent2"/>
              </a:solidFill>
              <a:latin typeface="Raleway"/>
              <a:ea typeface="Raleway"/>
              <a:cs typeface="Raleway"/>
              <a:sym typeface="Raleway"/>
            </a:endParaRPr>
          </a:p>
        </p:txBody>
      </p:sp>
      <p:sp>
        <p:nvSpPr>
          <p:cNvPr id="31" name="Google Shape;31;p6"/>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2"/>
        <p:cNvGrpSpPr/>
        <p:nvPr/>
      </p:nvGrpSpPr>
      <p:grpSpPr>
        <a:xfrm>
          <a:off x="0" y="0"/>
          <a:ext cx="0" cy="0"/>
          <a:chOff x="0" y="0"/>
          <a:chExt cx="0" cy="0"/>
        </a:xfrm>
      </p:grpSpPr>
      <p:sp>
        <p:nvSpPr>
          <p:cNvPr id="33" name="Google Shape;33;p7"/>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7"/>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7"/>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36" name="Google Shape;36;p7"/>
          <p:cNvSpPr txBox="1">
            <a:spLocks noGrp="1"/>
          </p:cNvSpPr>
          <p:nvPr>
            <p:ph type="body" idx="1"/>
          </p:nvPr>
        </p:nvSpPr>
        <p:spPr>
          <a:xfrm>
            <a:off x="457200" y="1995750"/>
            <a:ext cx="5640900" cy="2640900"/>
          </a:xfrm>
          <a:prstGeom prst="rect">
            <a:avLst/>
          </a:prstGeom>
          <a:noFill/>
          <a:ln>
            <a:noFill/>
          </a:ln>
        </p:spPr>
        <p:txBody>
          <a:bodyPr spcFirstLastPara="1" wrap="square" lIns="0" tIns="0" rIns="0" bIns="0" anchor="t" anchorCtr="0">
            <a:noAutofit/>
          </a:bodyPr>
          <a:lstStyle>
            <a:lvl1pPr marL="457200" lvl="0" indent="-342900" algn="l">
              <a:lnSpc>
                <a:spcPct val="110000"/>
              </a:lnSpc>
              <a:spcBef>
                <a:spcPts val="600"/>
              </a:spcBef>
              <a:spcAft>
                <a:spcPts val="0"/>
              </a:spcAft>
              <a:buSzPts val="1800"/>
              <a:buChar char="▸"/>
              <a:defRPr/>
            </a:lvl1pPr>
            <a:lvl2pPr marL="914400" lvl="1" indent="-342900" algn="l">
              <a:lnSpc>
                <a:spcPct val="110000"/>
              </a:lnSpc>
              <a:spcBef>
                <a:spcPts val="600"/>
              </a:spcBef>
              <a:spcAft>
                <a:spcPts val="0"/>
              </a:spcAft>
              <a:buSzPts val="1800"/>
              <a:buChar char="▹"/>
              <a:defRPr/>
            </a:lvl2pPr>
            <a:lvl3pPr marL="1371600" lvl="2" indent="-342900" algn="l">
              <a:lnSpc>
                <a:spcPct val="110000"/>
              </a:lnSpc>
              <a:spcBef>
                <a:spcPts val="600"/>
              </a:spcBef>
              <a:spcAft>
                <a:spcPts val="0"/>
              </a:spcAft>
              <a:buSzPts val="1800"/>
              <a:buChar char="▹"/>
              <a:defRPr/>
            </a:lvl3pPr>
            <a:lvl4pPr marL="1828800" lvl="3" indent="-355600" algn="l">
              <a:lnSpc>
                <a:spcPct val="110000"/>
              </a:lnSpc>
              <a:spcBef>
                <a:spcPts val="600"/>
              </a:spcBef>
              <a:spcAft>
                <a:spcPts val="0"/>
              </a:spcAft>
              <a:buSzPts val="2000"/>
              <a:buChar char="▹"/>
              <a:defRPr/>
            </a:lvl4pPr>
            <a:lvl5pPr marL="2286000" lvl="4" indent="-355600" algn="l">
              <a:lnSpc>
                <a:spcPct val="110000"/>
              </a:lnSpc>
              <a:spcBef>
                <a:spcPts val="600"/>
              </a:spcBef>
              <a:spcAft>
                <a:spcPts val="0"/>
              </a:spcAft>
              <a:buSzPts val="2000"/>
              <a:buChar char="▹"/>
              <a:defRPr/>
            </a:lvl5pPr>
            <a:lvl6pPr marL="2743200" lvl="5" indent="-355600" algn="l">
              <a:lnSpc>
                <a:spcPct val="110000"/>
              </a:lnSpc>
              <a:spcBef>
                <a:spcPts val="600"/>
              </a:spcBef>
              <a:spcAft>
                <a:spcPts val="0"/>
              </a:spcAft>
              <a:buSzPts val="2000"/>
              <a:buChar char="▹"/>
              <a:defRPr/>
            </a:lvl6pPr>
            <a:lvl7pPr marL="3200400" lvl="6" indent="-355600" algn="l">
              <a:lnSpc>
                <a:spcPct val="110000"/>
              </a:lnSpc>
              <a:spcBef>
                <a:spcPts val="600"/>
              </a:spcBef>
              <a:spcAft>
                <a:spcPts val="0"/>
              </a:spcAft>
              <a:buSzPts val="2000"/>
              <a:buChar char="▹"/>
              <a:defRPr/>
            </a:lvl7pPr>
            <a:lvl8pPr marL="3657600" lvl="7" indent="-355600" algn="l">
              <a:lnSpc>
                <a:spcPct val="110000"/>
              </a:lnSpc>
              <a:spcBef>
                <a:spcPts val="600"/>
              </a:spcBef>
              <a:spcAft>
                <a:spcPts val="0"/>
              </a:spcAft>
              <a:buSzPts val="2000"/>
              <a:buChar char="▹"/>
              <a:defRPr/>
            </a:lvl8pPr>
            <a:lvl9pPr marL="4114800" lvl="8" indent="-355600" algn="l">
              <a:lnSpc>
                <a:spcPct val="110000"/>
              </a:lnSpc>
              <a:spcBef>
                <a:spcPts val="600"/>
              </a:spcBef>
              <a:spcAft>
                <a:spcPts val="0"/>
              </a:spcAft>
              <a:buSzPts val="2000"/>
              <a:buChar char="▹"/>
              <a:defRPr/>
            </a:lvl9pPr>
          </a:lstStyle>
          <a:p>
            <a:endParaRPr/>
          </a:p>
        </p:txBody>
      </p:sp>
      <p:sp>
        <p:nvSpPr>
          <p:cNvPr id="37" name="Google Shape;37;p7"/>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8"/>
        <p:cNvGrpSpPr/>
        <p:nvPr/>
      </p:nvGrpSpPr>
      <p:grpSpPr>
        <a:xfrm>
          <a:off x="0" y="0"/>
          <a:ext cx="0" cy="0"/>
          <a:chOff x="0" y="0"/>
          <a:chExt cx="0" cy="0"/>
        </a:xfrm>
      </p:grpSpPr>
      <p:sp>
        <p:nvSpPr>
          <p:cNvPr id="39" name="Google Shape;39;p8"/>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8"/>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8"/>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SzPts val="4800"/>
              <a:buNone/>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a:endParaRPr/>
          </a:p>
        </p:txBody>
      </p:sp>
      <p:sp>
        <p:nvSpPr>
          <p:cNvPr id="42" name="Google Shape;42;p8"/>
          <p:cNvSpPr txBox="1">
            <a:spLocks noGrp="1"/>
          </p:cNvSpPr>
          <p:nvPr>
            <p:ph type="body" idx="1"/>
          </p:nvPr>
        </p:nvSpPr>
        <p:spPr>
          <a:xfrm>
            <a:off x="457200" y="1995750"/>
            <a:ext cx="2563500" cy="2679000"/>
          </a:xfrm>
          <a:prstGeom prst="rect">
            <a:avLst/>
          </a:prstGeom>
          <a:noFill/>
          <a:ln>
            <a:noFill/>
          </a:ln>
        </p:spPr>
        <p:txBody>
          <a:bodyPr spcFirstLastPara="1" wrap="square" lIns="0" tIns="0" rIns="0" bIns="0" anchor="t" anchorCtr="0">
            <a:noAutofit/>
          </a:bodyPr>
          <a:lstStyle>
            <a:lvl1pPr marL="457200" lvl="0" indent="-330200" algn="l">
              <a:lnSpc>
                <a:spcPct val="110000"/>
              </a:lnSpc>
              <a:spcBef>
                <a:spcPts val="600"/>
              </a:spcBef>
              <a:spcAft>
                <a:spcPts val="0"/>
              </a:spcAft>
              <a:buSzPts val="1600"/>
              <a:buChar char="▸"/>
              <a:defRPr sz="1600"/>
            </a:lvl1pPr>
            <a:lvl2pPr marL="914400" lvl="1" indent="-330200" algn="l">
              <a:lnSpc>
                <a:spcPct val="110000"/>
              </a:lnSpc>
              <a:spcBef>
                <a:spcPts val="600"/>
              </a:spcBef>
              <a:spcAft>
                <a:spcPts val="0"/>
              </a:spcAft>
              <a:buSzPts val="1600"/>
              <a:buChar char="▹"/>
              <a:defRPr sz="1600"/>
            </a:lvl2pPr>
            <a:lvl3pPr marL="1371600" lvl="2" indent="-330200" algn="l">
              <a:lnSpc>
                <a:spcPct val="110000"/>
              </a:lnSpc>
              <a:spcBef>
                <a:spcPts val="600"/>
              </a:spcBef>
              <a:spcAft>
                <a:spcPts val="0"/>
              </a:spcAft>
              <a:buSzPts val="1600"/>
              <a:buChar char="▹"/>
              <a:defRPr sz="1600"/>
            </a:lvl3pPr>
            <a:lvl4pPr marL="1828800" lvl="3" indent="-330200" algn="l">
              <a:lnSpc>
                <a:spcPct val="110000"/>
              </a:lnSpc>
              <a:spcBef>
                <a:spcPts val="600"/>
              </a:spcBef>
              <a:spcAft>
                <a:spcPts val="0"/>
              </a:spcAft>
              <a:buSzPts val="1600"/>
              <a:buChar char="▹"/>
              <a:defRPr sz="1600"/>
            </a:lvl4pPr>
            <a:lvl5pPr marL="2286000" lvl="4" indent="-330200" algn="l">
              <a:lnSpc>
                <a:spcPct val="110000"/>
              </a:lnSpc>
              <a:spcBef>
                <a:spcPts val="600"/>
              </a:spcBef>
              <a:spcAft>
                <a:spcPts val="0"/>
              </a:spcAft>
              <a:buSzPts val="1600"/>
              <a:buChar char="▹"/>
              <a:defRPr sz="1600"/>
            </a:lvl5pPr>
            <a:lvl6pPr marL="2743200" lvl="5" indent="-330200" algn="l">
              <a:lnSpc>
                <a:spcPct val="110000"/>
              </a:lnSpc>
              <a:spcBef>
                <a:spcPts val="600"/>
              </a:spcBef>
              <a:spcAft>
                <a:spcPts val="0"/>
              </a:spcAft>
              <a:buSzPts val="1600"/>
              <a:buChar char="▹"/>
              <a:defRPr sz="1600"/>
            </a:lvl6pPr>
            <a:lvl7pPr marL="3200400" lvl="6" indent="-330200" algn="l">
              <a:lnSpc>
                <a:spcPct val="110000"/>
              </a:lnSpc>
              <a:spcBef>
                <a:spcPts val="600"/>
              </a:spcBef>
              <a:spcAft>
                <a:spcPts val="0"/>
              </a:spcAft>
              <a:buSzPts val="1600"/>
              <a:buChar char="▹"/>
              <a:defRPr sz="1600"/>
            </a:lvl7pPr>
            <a:lvl8pPr marL="3657600" lvl="7" indent="-330200" algn="l">
              <a:lnSpc>
                <a:spcPct val="110000"/>
              </a:lnSpc>
              <a:spcBef>
                <a:spcPts val="600"/>
              </a:spcBef>
              <a:spcAft>
                <a:spcPts val="0"/>
              </a:spcAft>
              <a:buSzPts val="1600"/>
              <a:buChar char="▹"/>
              <a:defRPr sz="1600"/>
            </a:lvl8pPr>
            <a:lvl9pPr marL="4114800" lvl="8" indent="-330200" algn="l">
              <a:lnSpc>
                <a:spcPct val="110000"/>
              </a:lnSpc>
              <a:spcBef>
                <a:spcPts val="600"/>
              </a:spcBef>
              <a:spcAft>
                <a:spcPts val="0"/>
              </a:spcAft>
              <a:buSzPts val="1600"/>
              <a:buChar char="▹"/>
              <a:defRPr sz="1600"/>
            </a:lvl9pPr>
          </a:lstStyle>
          <a:p>
            <a:endParaRPr/>
          </a:p>
        </p:txBody>
      </p:sp>
      <p:sp>
        <p:nvSpPr>
          <p:cNvPr id="43" name="Google Shape;43;p8"/>
          <p:cNvSpPr txBox="1">
            <a:spLocks noGrp="1"/>
          </p:cNvSpPr>
          <p:nvPr>
            <p:ph type="body" idx="2"/>
          </p:nvPr>
        </p:nvSpPr>
        <p:spPr>
          <a:xfrm>
            <a:off x="3290250" y="1995750"/>
            <a:ext cx="2563500" cy="2679000"/>
          </a:xfrm>
          <a:prstGeom prst="rect">
            <a:avLst/>
          </a:prstGeom>
          <a:noFill/>
          <a:ln>
            <a:noFill/>
          </a:ln>
        </p:spPr>
        <p:txBody>
          <a:bodyPr spcFirstLastPara="1" wrap="square" lIns="0" tIns="0" rIns="0" bIns="0" anchor="t" anchorCtr="0">
            <a:noAutofit/>
          </a:bodyPr>
          <a:lstStyle>
            <a:lvl1pPr marL="457200" lvl="0" indent="-330200" algn="l">
              <a:lnSpc>
                <a:spcPct val="110000"/>
              </a:lnSpc>
              <a:spcBef>
                <a:spcPts val="600"/>
              </a:spcBef>
              <a:spcAft>
                <a:spcPts val="0"/>
              </a:spcAft>
              <a:buSzPts val="1600"/>
              <a:buChar char="▸"/>
              <a:defRPr sz="1600"/>
            </a:lvl1pPr>
            <a:lvl2pPr marL="914400" lvl="1" indent="-330200" algn="l">
              <a:lnSpc>
                <a:spcPct val="110000"/>
              </a:lnSpc>
              <a:spcBef>
                <a:spcPts val="600"/>
              </a:spcBef>
              <a:spcAft>
                <a:spcPts val="0"/>
              </a:spcAft>
              <a:buSzPts val="1600"/>
              <a:buChar char="▹"/>
              <a:defRPr sz="1600"/>
            </a:lvl2pPr>
            <a:lvl3pPr marL="1371600" lvl="2" indent="-330200" algn="l">
              <a:lnSpc>
                <a:spcPct val="110000"/>
              </a:lnSpc>
              <a:spcBef>
                <a:spcPts val="600"/>
              </a:spcBef>
              <a:spcAft>
                <a:spcPts val="0"/>
              </a:spcAft>
              <a:buSzPts val="1600"/>
              <a:buChar char="▹"/>
              <a:defRPr sz="1600"/>
            </a:lvl3pPr>
            <a:lvl4pPr marL="1828800" lvl="3" indent="-330200" algn="l">
              <a:lnSpc>
                <a:spcPct val="110000"/>
              </a:lnSpc>
              <a:spcBef>
                <a:spcPts val="600"/>
              </a:spcBef>
              <a:spcAft>
                <a:spcPts val="0"/>
              </a:spcAft>
              <a:buSzPts val="1600"/>
              <a:buChar char="▹"/>
              <a:defRPr sz="1600"/>
            </a:lvl4pPr>
            <a:lvl5pPr marL="2286000" lvl="4" indent="-330200" algn="l">
              <a:lnSpc>
                <a:spcPct val="110000"/>
              </a:lnSpc>
              <a:spcBef>
                <a:spcPts val="600"/>
              </a:spcBef>
              <a:spcAft>
                <a:spcPts val="0"/>
              </a:spcAft>
              <a:buSzPts val="1600"/>
              <a:buChar char="▹"/>
              <a:defRPr sz="1600"/>
            </a:lvl5pPr>
            <a:lvl6pPr marL="2743200" lvl="5" indent="-330200" algn="l">
              <a:lnSpc>
                <a:spcPct val="110000"/>
              </a:lnSpc>
              <a:spcBef>
                <a:spcPts val="600"/>
              </a:spcBef>
              <a:spcAft>
                <a:spcPts val="0"/>
              </a:spcAft>
              <a:buSzPts val="1600"/>
              <a:buChar char="▹"/>
              <a:defRPr sz="1600"/>
            </a:lvl6pPr>
            <a:lvl7pPr marL="3200400" lvl="6" indent="-330200" algn="l">
              <a:lnSpc>
                <a:spcPct val="110000"/>
              </a:lnSpc>
              <a:spcBef>
                <a:spcPts val="600"/>
              </a:spcBef>
              <a:spcAft>
                <a:spcPts val="0"/>
              </a:spcAft>
              <a:buSzPts val="1600"/>
              <a:buChar char="▹"/>
              <a:defRPr sz="1600"/>
            </a:lvl7pPr>
            <a:lvl8pPr marL="3657600" lvl="7" indent="-330200" algn="l">
              <a:lnSpc>
                <a:spcPct val="110000"/>
              </a:lnSpc>
              <a:spcBef>
                <a:spcPts val="600"/>
              </a:spcBef>
              <a:spcAft>
                <a:spcPts val="0"/>
              </a:spcAft>
              <a:buSzPts val="1600"/>
              <a:buChar char="▹"/>
              <a:defRPr sz="1600"/>
            </a:lvl8pPr>
            <a:lvl9pPr marL="4114800" lvl="8" indent="-330200" algn="l">
              <a:lnSpc>
                <a:spcPct val="110000"/>
              </a:lnSpc>
              <a:spcBef>
                <a:spcPts val="600"/>
              </a:spcBef>
              <a:spcAft>
                <a:spcPts val="0"/>
              </a:spcAft>
              <a:buSzPts val="1600"/>
              <a:buChar char="▹"/>
              <a:defRPr sz="1600"/>
            </a:lvl9pPr>
          </a:lstStyle>
          <a:p>
            <a:endParaRPr/>
          </a:p>
        </p:txBody>
      </p:sp>
      <p:sp>
        <p:nvSpPr>
          <p:cNvPr id="44" name="Google Shape;44;p8"/>
          <p:cNvSpPr txBox="1">
            <a:spLocks noGrp="1"/>
          </p:cNvSpPr>
          <p:nvPr>
            <p:ph type="body" idx="3"/>
          </p:nvPr>
        </p:nvSpPr>
        <p:spPr>
          <a:xfrm>
            <a:off x="6123300" y="1995750"/>
            <a:ext cx="2563500" cy="2679000"/>
          </a:xfrm>
          <a:prstGeom prst="rect">
            <a:avLst/>
          </a:prstGeom>
          <a:noFill/>
          <a:ln>
            <a:noFill/>
          </a:ln>
        </p:spPr>
        <p:txBody>
          <a:bodyPr spcFirstLastPara="1" wrap="square" lIns="0" tIns="0" rIns="0" bIns="0" anchor="t" anchorCtr="0">
            <a:noAutofit/>
          </a:bodyPr>
          <a:lstStyle>
            <a:lvl1pPr marL="457200" lvl="0" indent="-330200" algn="l">
              <a:lnSpc>
                <a:spcPct val="110000"/>
              </a:lnSpc>
              <a:spcBef>
                <a:spcPts val="600"/>
              </a:spcBef>
              <a:spcAft>
                <a:spcPts val="0"/>
              </a:spcAft>
              <a:buSzPts val="1600"/>
              <a:buChar char="▸"/>
              <a:defRPr sz="1600"/>
            </a:lvl1pPr>
            <a:lvl2pPr marL="914400" lvl="1" indent="-330200" algn="l">
              <a:lnSpc>
                <a:spcPct val="110000"/>
              </a:lnSpc>
              <a:spcBef>
                <a:spcPts val="600"/>
              </a:spcBef>
              <a:spcAft>
                <a:spcPts val="0"/>
              </a:spcAft>
              <a:buSzPts val="1600"/>
              <a:buChar char="▹"/>
              <a:defRPr sz="1600"/>
            </a:lvl2pPr>
            <a:lvl3pPr marL="1371600" lvl="2" indent="-330200" algn="l">
              <a:lnSpc>
                <a:spcPct val="110000"/>
              </a:lnSpc>
              <a:spcBef>
                <a:spcPts val="600"/>
              </a:spcBef>
              <a:spcAft>
                <a:spcPts val="0"/>
              </a:spcAft>
              <a:buSzPts val="1600"/>
              <a:buChar char="▹"/>
              <a:defRPr sz="1600"/>
            </a:lvl3pPr>
            <a:lvl4pPr marL="1828800" lvl="3" indent="-330200" algn="l">
              <a:lnSpc>
                <a:spcPct val="110000"/>
              </a:lnSpc>
              <a:spcBef>
                <a:spcPts val="600"/>
              </a:spcBef>
              <a:spcAft>
                <a:spcPts val="0"/>
              </a:spcAft>
              <a:buSzPts val="1600"/>
              <a:buChar char="▹"/>
              <a:defRPr sz="1600"/>
            </a:lvl4pPr>
            <a:lvl5pPr marL="2286000" lvl="4" indent="-330200" algn="l">
              <a:lnSpc>
                <a:spcPct val="110000"/>
              </a:lnSpc>
              <a:spcBef>
                <a:spcPts val="600"/>
              </a:spcBef>
              <a:spcAft>
                <a:spcPts val="0"/>
              </a:spcAft>
              <a:buSzPts val="1600"/>
              <a:buChar char="▹"/>
              <a:defRPr sz="1600"/>
            </a:lvl5pPr>
            <a:lvl6pPr marL="2743200" lvl="5" indent="-330200" algn="l">
              <a:lnSpc>
                <a:spcPct val="110000"/>
              </a:lnSpc>
              <a:spcBef>
                <a:spcPts val="600"/>
              </a:spcBef>
              <a:spcAft>
                <a:spcPts val="0"/>
              </a:spcAft>
              <a:buSzPts val="1600"/>
              <a:buChar char="▹"/>
              <a:defRPr sz="1600"/>
            </a:lvl6pPr>
            <a:lvl7pPr marL="3200400" lvl="6" indent="-330200" algn="l">
              <a:lnSpc>
                <a:spcPct val="110000"/>
              </a:lnSpc>
              <a:spcBef>
                <a:spcPts val="600"/>
              </a:spcBef>
              <a:spcAft>
                <a:spcPts val="0"/>
              </a:spcAft>
              <a:buSzPts val="1600"/>
              <a:buChar char="▹"/>
              <a:defRPr sz="1600"/>
            </a:lvl7pPr>
            <a:lvl8pPr marL="3657600" lvl="7" indent="-330200" algn="l">
              <a:lnSpc>
                <a:spcPct val="110000"/>
              </a:lnSpc>
              <a:spcBef>
                <a:spcPts val="600"/>
              </a:spcBef>
              <a:spcAft>
                <a:spcPts val="0"/>
              </a:spcAft>
              <a:buSzPts val="1600"/>
              <a:buChar char="▹"/>
              <a:defRPr sz="1600"/>
            </a:lvl8pPr>
            <a:lvl9pPr marL="4114800" lvl="8" indent="-330200" algn="l">
              <a:lnSpc>
                <a:spcPct val="110000"/>
              </a:lnSpc>
              <a:spcBef>
                <a:spcPts val="600"/>
              </a:spcBef>
              <a:spcAft>
                <a:spcPts val="0"/>
              </a:spcAft>
              <a:buSzPts val="1600"/>
              <a:buChar char="▹"/>
              <a:defRPr sz="1600"/>
            </a:lvl9pPr>
          </a:lstStyle>
          <a:p>
            <a:endParaRPr/>
          </a:p>
        </p:txBody>
      </p:sp>
      <p:sp>
        <p:nvSpPr>
          <p:cNvPr id="45" name="Google Shape;45;p8"/>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9"/>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9"/>
          <p:cNvSpPr/>
          <p:nvPr/>
        </p:nvSpPr>
        <p:spPr>
          <a:xfrm rot="5400000">
            <a:off x="-100350" y="4448760"/>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9"/>
          <p:cNvSpPr txBox="1">
            <a:spLocks noGrp="1"/>
          </p:cNvSpPr>
          <p:nvPr>
            <p:ph type="body" idx="1"/>
          </p:nvPr>
        </p:nvSpPr>
        <p:spPr>
          <a:xfrm>
            <a:off x="457200" y="4406309"/>
            <a:ext cx="8229600" cy="519600"/>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360"/>
              </a:spcBef>
              <a:spcAft>
                <a:spcPts val="0"/>
              </a:spcAft>
              <a:buSzPts val="1800"/>
              <a:buNone/>
              <a:defRPr sz="1800"/>
            </a:lvl1pPr>
          </a:lstStyle>
          <a:p>
            <a:endParaRPr/>
          </a:p>
        </p:txBody>
      </p:sp>
      <p:sp>
        <p:nvSpPr>
          <p:cNvPr id="50" name="Google Shape;50;p9"/>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dark">
  <p:cSld name="BLANK_1">
    <p:bg>
      <p:bgPr>
        <a:gradFill>
          <a:gsLst>
            <a:gs pos="0">
              <a:schemeClr val="accent1"/>
            </a:gs>
            <a:gs pos="50000">
              <a:schemeClr val="accent1"/>
            </a:gs>
            <a:gs pos="100000">
              <a:schemeClr val="accent2"/>
            </a:gs>
          </a:gsLst>
          <a:lin ang="16200038" scaled="0"/>
        </a:gradFill>
        <a:effectLst/>
      </p:bgPr>
    </p:bg>
    <p:spTree>
      <p:nvGrpSpPr>
        <p:cNvPr id="1" name="Shape 51"/>
        <p:cNvGrpSpPr/>
        <p:nvPr/>
      </p:nvGrpSpPr>
      <p:grpSpPr>
        <a:xfrm>
          <a:off x="0" y="0"/>
          <a:ext cx="0" cy="0"/>
          <a:chOff x="0" y="0"/>
          <a:chExt cx="0" cy="0"/>
        </a:xfrm>
      </p:grpSpPr>
      <p:sp>
        <p:nvSpPr>
          <p:cNvPr id="52" name="Google Shape;52;p10"/>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10"/>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2"/>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7.gif"/></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Garima13a/YOLO-Object-Detection"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2"/>
          <p:cNvSpPr txBox="1">
            <a:spLocks noGrp="1"/>
          </p:cNvSpPr>
          <p:nvPr>
            <p:ph type="ctrTitle" idx="4294967295"/>
          </p:nvPr>
        </p:nvSpPr>
        <p:spPr>
          <a:xfrm>
            <a:off x="3850388" y="3267377"/>
            <a:ext cx="1444625" cy="879475"/>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dirty="0">
                <a:solidFill>
                  <a:srgbClr val="007BB9"/>
                </a:solidFill>
                <a:latin typeface="Raleway"/>
                <a:ea typeface="Raleway"/>
                <a:cs typeface="Raleway"/>
                <a:sym typeface="Raleway"/>
              </a:rPr>
              <a:t>AEye</a:t>
            </a:r>
            <a:endParaRPr dirty="0">
              <a:latin typeface="Raleway"/>
              <a:ea typeface="Raleway"/>
              <a:cs typeface="Raleway"/>
              <a:sym typeface="Raleway"/>
            </a:endParaRPr>
          </a:p>
        </p:txBody>
      </p:sp>
      <p:pic>
        <p:nvPicPr>
          <p:cNvPr id="64" name="Google Shape;64;p12"/>
          <p:cNvPicPr preferRelativeResize="0"/>
          <p:nvPr/>
        </p:nvPicPr>
        <p:blipFill>
          <a:blip r:embed="rId3">
            <a:alphaModFix/>
          </a:blip>
          <a:stretch>
            <a:fillRect/>
          </a:stretch>
        </p:blipFill>
        <p:spPr>
          <a:xfrm>
            <a:off x="4109421" y="530505"/>
            <a:ext cx="882630" cy="780300"/>
          </a:xfrm>
          <a:prstGeom prst="rect">
            <a:avLst/>
          </a:prstGeom>
          <a:noFill/>
          <a:ln>
            <a:noFill/>
          </a:ln>
        </p:spPr>
      </p:pic>
      <p:pic>
        <p:nvPicPr>
          <p:cNvPr id="65" name="Google Shape;65;p12"/>
          <p:cNvPicPr preferRelativeResize="0"/>
          <p:nvPr/>
        </p:nvPicPr>
        <p:blipFill rotWithShape="1">
          <a:blip r:embed="rId4">
            <a:alphaModFix/>
          </a:blip>
          <a:srcRect l="17562" t="22131" r="17582" b="25137"/>
          <a:stretch/>
        </p:blipFill>
        <p:spPr>
          <a:xfrm>
            <a:off x="3850388" y="2307422"/>
            <a:ext cx="1443224" cy="938675"/>
          </a:xfrm>
          <a:prstGeom prst="rect">
            <a:avLst/>
          </a:prstGeom>
          <a:noFill/>
          <a:ln>
            <a:noFill/>
          </a:ln>
        </p:spPr>
      </p:pic>
      <p:sp>
        <p:nvSpPr>
          <p:cNvPr id="66" name="Google Shape;66;p12"/>
          <p:cNvSpPr txBox="1"/>
          <p:nvPr/>
        </p:nvSpPr>
        <p:spPr>
          <a:xfrm>
            <a:off x="2627088" y="4168132"/>
            <a:ext cx="3719100" cy="768642"/>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700" dirty="0">
                <a:solidFill>
                  <a:srgbClr val="073763"/>
                </a:solidFill>
              </a:rPr>
              <a:t>Developed By: CS39</a:t>
            </a:r>
            <a:endParaRPr sz="1700" dirty="0">
              <a:solidFill>
                <a:srgbClr val="073763"/>
              </a:solidFill>
            </a:endParaRPr>
          </a:p>
          <a:p>
            <a:pPr marL="0" lvl="0" indent="0" algn="ctr" rtl="0">
              <a:lnSpc>
                <a:spcPct val="115000"/>
              </a:lnSpc>
              <a:spcBef>
                <a:spcPts val="0"/>
              </a:spcBef>
              <a:spcAft>
                <a:spcPts val="0"/>
              </a:spcAft>
              <a:buNone/>
            </a:pPr>
            <a:r>
              <a:rPr lang="en" sz="1600" dirty="0">
                <a:solidFill>
                  <a:srgbClr val="005C8B"/>
                </a:solidFill>
              </a:rPr>
              <a:t>Vidhu Chaudhary (BTBTC18213)</a:t>
            </a:r>
            <a:endParaRPr sz="1600" dirty="0">
              <a:solidFill>
                <a:srgbClr val="005C8B"/>
              </a:solidFill>
            </a:endParaRPr>
          </a:p>
        </p:txBody>
      </p:sp>
      <p:sp>
        <p:nvSpPr>
          <p:cNvPr id="67" name="Google Shape;67;p12"/>
          <p:cNvSpPr txBox="1"/>
          <p:nvPr/>
        </p:nvSpPr>
        <p:spPr>
          <a:xfrm>
            <a:off x="2536236" y="1294066"/>
            <a:ext cx="4029000" cy="821733"/>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800" dirty="0">
                <a:solidFill>
                  <a:srgbClr val="12131E"/>
                </a:solidFill>
              </a:rPr>
              <a:t>Department of Computer Science</a:t>
            </a:r>
            <a:endParaRPr sz="1800" dirty="0">
              <a:solidFill>
                <a:srgbClr val="12131E"/>
              </a:solidFill>
            </a:endParaRPr>
          </a:p>
          <a:p>
            <a:pPr marL="0" lvl="0" indent="0" algn="ctr" rtl="0">
              <a:lnSpc>
                <a:spcPct val="115000"/>
              </a:lnSpc>
              <a:spcBef>
                <a:spcPts val="0"/>
              </a:spcBef>
              <a:spcAft>
                <a:spcPts val="0"/>
              </a:spcAft>
              <a:buNone/>
            </a:pPr>
            <a:r>
              <a:rPr lang="en" sz="1800" dirty="0">
                <a:solidFill>
                  <a:srgbClr val="12131E"/>
                </a:solidFill>
              </a:rPr>
              <a:t>Banasthali Vidyapith, Rajasthan</a:t>
            </a:r>
            <a:endParaRPr sz="1800" dirty="0">
              <a:solidFill>
                <a:srgbClr val="12131E"/>
              </a:solidFill>
            </a:endParaRPr>
          </a:p>
        </p:txBody>
      </p:sp>
      <p:pic>
        <p:nvPicPr>
          <p:cNvPr id="3" name="Picture 2">
            <a:extLst>
              <a:ext uri="{FF2B5EF4-FFF2-40B4-BE49-F238E27FC236}">
                <a16:creationId xmlns:a16="http://schemas.microsoft.com/office/drawing/2014/main" id="{C4E41919-8963-47F6-BAEB-05CD14E18212}"/>
              </a:ext>
            </a:extLst>
          </p:cNvPr>
          <p:cNvPicPr>
            <a:picLocks noChangeAspect="1"/>
          </p:cNvPicPr>
          <p:nvPr/>
        </p:nvPicPr>
        <p:blipFill rotWithShape="1">
          <a:blip r:embed="rId5"/>
          <a:srcRect r="6699"/>
          <a:stretch/>
        </p:blipFill>
        <p:spPr>
          <a:xfrm rot="5400000">
            <a:off x="20297" y="4412430"/>
            <a:ext cx="710773" cy="751367"/>
          </a:xfrm>
          <a:prstGeom prst="rect">
            <a:avLst/>
          </a:prstGeom>
        </p:spPr>
      </p:pic>
      <p:pic>
        <p:nvPicPr>
          <p:cNvPr id="11" name="Picture 10">
            <a:extLst>
              <a:ext uri="{FF2B5EF4-FFF2-40B4-BE49-F238E27FC236}">
                <a16:creationId xmlns:a16="http://schemas.microsoft.com/office/drawing/2014/main" id="{021D4395-B995-483D-BB85-3235D1310600}"/>
              </a:ext>
            </a:extLst>
          </p:cNvPr>
          <p:cNvPicPr>
            <a:picLocks noChangeAspect="1"/>
          </p:cNvPicPr>
          <p:nvPr/>
        </p:nvPicPr>
        <p:blipFill rotWithShape="1">
          <a:blip r:embed="rId5"/>
          <a:srcRect r="6699"/>
          <a:stretch/>
        </p:blipFill>
        <p:spPr>
          <a:xfrm>
            <a:off x="8433227" y="4392133"/>
            <a:ext cx="710773" cy="751367"/>
          </a:xfrm>
          <a:prstGeom prst="rect">
            <a:avLst/>
          </a:prstGeom>
        </p:spPr>
      </p:pic>
      <p:pic>
        <p:nvPicPr>
          <p:cNvPr id="5" name="Picture 4">
            <a:extLst>
              <a:ext uri="{FF2B5EF4-FFF2-40B4-BE49-F238E27FC236}">
                <a16:creationId xmlns:a16="http://schemas.microsoft.com/office/drawing/2014/main" id="{96CDD49F-4A39-4579-AD2C-EECE04C3D725}"/>
              </a:ext>
            </a:extLst>
          </p:cNvPr>
          <p:cNvPicPr>
            <a:picLocks noChangeAspect="1"/>
          </p:cNvPicPr>
          <p:nvPr/>
        </p:nvPicPr>
        <p:blipFill>
          <a:blip r:embed="rId6"/>
          <a:stretch>
            <a:fillRect/>
          </a:stretch>
        </p:blipFill>
        <p:spPr>
          <a:xfrm rot="5400000">
            <a:off x="63287" y="-63290"/>
            <a:ext cx="710775" cy="837352"/>
          </a:xfrm>
          <a:prstGeom prst="rect">
            <a:avLst/>
          </a:prstGeom>
        </p:spPr>
      </p:pic>
      <p:pic>
        <p:nvPicPr>
          <p:cNvPr id="15" name="Picture 14">
            <a:extLst>
              <a:ext uri="{FF2B5EF4-FFF2-40B4-BE49-F238E27FC236}">
                <a16:creationId xmlns:a16="http://schemas.microsoft.com/office/drawing/2014/main" id="{24E54D8B-DA99-4F3B-9E78-ABB8BEC3FD0B}"/>
              </a:ext>
            </a:extLst>
          </p:cNvPr>
          <p:cNvPicPr>
            <a:picLocks noChangeAspect="1"/>
          </p:cNvPicPr>
          <p:nvPr/>
        </p:nvPicPr>
        <p:blipFill>
          <a:blip r:embed="rId6"/>
          <a:stretch>
            <a:fillRect/>
          </a:stretch>
        </p:blipFill>
        <p:spPr>
          <a:xfrm rot="10800000">
            <a:off x="8433225" y="0"/>
            <a:ext cx="710775" cy="83735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2"/>
          <p:cNvSpPr txBox="1">
            <a:spLocks noGrp="1"/>
          </p:cNvSpPr>
          <p:nvPr>
            <p:ph type="title"/>
          </p:nvPr>
        </p:nvSpPr>
        <p:spPr>
          <a:xfrm>
            <a:off x="457200" y="605600"/>
            <a:ext cx="75492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Functionality Of AEye</a:t>
            </a:r>
            <a:endParaRPr/>
          </a:p>
        </p:txBody>
      </p:sp>
      <p:sp>
        <p:nvSpPr>
          <p:cNvPr id="132" name="Google Shape;132;p22"/>
          <p:cNvSpPr txBox="1">
            <a:spLocks noGrp="1"/>
          </p:cNvSpPr>
          <p:nvPr>
            <p:ph type="body" idx="1"/>
          </p:nvPr>
        </p:nvSpPr>
        <p:spPr>
          <a:xfrm>
            <a:off x="235750" y="1446600"/>
            <a:ext cx="8819100" cy="3600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500"/>
              <a:t>Available models for object detection:</a:t>
            </a:r>
            <a:endParaRPr sz="1500"/>
          </a:p>
          <a:p>
            <a:pPr marL="457200" lvl="0" indent="-323850" algn="l" rtl="0">
              <a:spcBef>
                <a:spcPts val="600"/>
              </a:spcBef>
              <a:spcAft>
                <a:spcPts val="0"/>
              </a:spcAft>
              <a:buSzPts val="1500"/>
              <a:buChar char="●"/>
            </a:pPr>
            <a:r>
              <a:rPr lang="en" sz="1500"/>
              <a:t>R-CNN: RCNN uses region proposal methods to generate possible bounding boxes in an image. Then, it applies various ConvNets to classify each box. The slow test-time, complex training pipeline and the large storage does not fit into our application.</a:t>
            </a:r>
            <a:endParaRPr sz="1500"/>
          </a:p>
          <a:p>
            <a:pPr marL="457200" lvl="0" indent="-323850" algn="l" rtl="0">
              <a:spcBef>
                <a:spcPts val="0"/>
              </a:spcBef>
              <a:spcAft>
                <a:spcPts val="0"/>
              </a:spcAft>
              <a:buSzPts val="1500"/>
              <a:buChar char="●"/>
            </a:pPr>
            <a:r>
              <a:rPr lang="en" sz="1500"/>
              <a:t>Fast R-CNN: Fast R-CNN max-pools proposed regions and combines the computation of ConvNet for each proposal of an image and outputs features of all regions at once.  The pipelines of this method is still relatively complex and hard to optimize.</a:t>
            </a:r>
            <a:endParaRPr sz="1500"/>
          </a:p>
          <a:p>
            <a:pPr marL="914400" lvl="0" indent="0" algn="l" rtl="0">
              <a:spcBef>
                <a:spcPts val="600"/>
              </a:spcBef>
              <a:spcAft>
                <a:spcPts val="0"/>
              </a:spcAft>
              <a:buNone/>
            </a:pPr>
            <a:endParaRPr sz="1500"/>
          </a:p>
          <a:p>
            <a:pPr marL="457200" lvl="0" indent="-323850" algn="l" rtl="0">
              <a:spcBef>
                <a:spcPts val="600"/>
              </a:spcBef>
              <a:spcAft>
                <a:spcPts val="0"/>
              </a:spcAft>
              <a:buSzPts val="1500"/>
              <a:buChar char="➔"/>
            </a:pPr>
            <a:r>
              <a:rPr lang="en" sz="1500"/>
              <a:t>YOLO: Considering the requirement of real-time object detection, in this project, we use You Only Look Once (YOLO) model. YOLO could efficiently provide relatively good object detection with extremely fast speed.</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3"/>
          <p:cNvSpPr txBox="1">
            <a:spLocks noGrp="1"/>
          </p:cNvSpPr>
          <p:nvPr>
            <p:ph type="title" idx="4294967295"/>
          </p:nvPr>
        </p:nvSpPr>
        <p:spPr>
          <a:xfrm>
            <a:off x="457200" y="605600"/>
            <a:ext cx="7793700" cy="712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Advantages of YOLO</a:t>
            </a:r>
            <a:endParaRPr/>
          </a:p>
        </p:txBody>
      </p:sp>
      <p:sp>
        <p:nvSpPr>
          <p:cNvPr id="138" name="Google Shape;138;p23"/>
          <p:cNvSpPr txBox="1"/>
          <p:nvPr/>
        </p:nvSpPr>
        <p:spPr>
          <a:xfrm>
            <a:off x="457200" y="1388175"/>
            <a:ext cx="5022300" cy="2986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accent1"/>
              </a:buClr>
              <a:buSzPts val="1400"/>
              <a:buFont typeface="Barlow Light"/>
              <a:buChar char="●"/>
            </a:pPr>
            <a:r>
              <a:rPr lang="en">
                <a:latin typeface="Barlow Light"/>
                <a:ea typeface="Barlow Light"/>
                <a:cs typeface="Barlow Light"/>
                <a:sym typeface="Barlow Light"/>
              </a:rPr>
              <a:t>Fast,Good for real-time processing.</a:t>
            </a:r>
            <a:endParaRPr>
              <a:latin typeface="Barlow Light"/>
              <a:ea typeface="Barlow Light"/>
              <a:cs typeface="Barlow Light"/>
              <a:sym typeface="Barlow Light"/>
            </a:endParaRPr>
          </a:p>
          <a:p>
            <a:pPr marL="457200" lvl="0" indent="-317500" algn="l" rtl="0">
              <a:spcBef>
                <a:spcPts val="0"/>
              </a:spcBef>
              <a:spcAft>
                <a:spcPts val="0"/>
              </a:spcAft>
              <a:buClr>
                <a:schemeClr val="accent1"/>
              </a:buClr>
              <a:buSzPts val="1400"/>
              <a:buFont typeface="Barlow Light"/>
              <a:buChar char="●"/>
            </a:pPr>
            <a:r>
              <a:rPr lang="en">
                <a:latin typeface="Barlow Light"/>
                <a:ea typeface="Barlow Light"/>
                <a:cs typeface="Barlow Light"/>
                <a:sym typeface="Barlow Light"/>
              </a:rPr>
              <a:t>Predictions (object locations and classes) are made from one single network. Can be trained end-to-end to improve accuracy.</a:t>
            </a:r>
            <a:endParaRPr>
              <a:latin typeface="Barlow Light"/>
              <a:ea typeface="Barlow Light"/>
              <a:cs typeface="Barlow Light"/>
              <a:sym typeface="Barlow Light"/>
            </a:endParaRPr>
          </a:p>
          <a:p>
            <a:pPr marL="457200" lvl="0" indent="-317500" algn="l" rtl="0">
              <a:spcBef>
                <a:spcPts val="0"/>
              </a:spcBef>
              <a:spcAft>
                <a:spcPts val="0"/>
              </a:spcAft>
              <a:buClr>
                <a:schemeClr val="accent1"/>
              </a:buClr>
              <a:buSzPts val="1400"/>
              <a:buFont typeface="Barlow Light"/>
              <a:buChar char="●"/>
            </a:pPr>
            <a:r>
              <a:rPr lang="en">
                <a:latin typeface="Barlow Light"/>
                <a:ea typeface="Barlow Light"/>
                <a:cs typeface="Barlow Light"/>
                <a:sym typeface="Barlow Light"/>
              </a:rPr>
              <a:t>YOLO is more generalized. It outperforms other methods when generalizing from natural images to other domains like artwork.</a:t>
            </a:r>
            <a:endParaRPr>
              <a:latin typeface="Barlow Light"/>
              <a:ea typeface="Barlow Light"/>
              <a:cs typeface="Barlow Light"/>
              <a:sym typeface="Barlow Light"/>
            </a:endParaRPr>
          </a:p>
          <a:p>
            <a:pPr marL="457200" lvl="0" indent="-317500" algn="l" rtl="0">
              <a:spcBef>
                <a:spcPts val="0"/>
              </a:spcBef>
              <a:spcAft>
                <a:spcPts val="0"/>
              </a:spcAft>
              <a:buClr>
                <a:schemeClr val="accent1"/>
              </a:buClr>
              <a:buSzPts val="1400"/>
              <a:buFont typeface="Barlow Light"/>
              <a:buChar char="●"/>
            </a:pPr>
            <a:r>
              <a:rPr lang="en">
                <a:latin typeface="Barlow Light"/>
                <a:ea typeface="Barlow Light"/>
                <a:cs typeface="Barlow Light"/>
                <a:sym typeface="Barlow Light"/>
              </a:rPr>
              <a:t>Region proposal methods limit the classifier to the specific region. YOLO accesses to the whole image in predicting boundaries. With the additional context, YOLO demonstrates fewer false positives in background areas.</a:t>
            </a:r>
            <a:endParaRPr>
              <a:latin typeface="Barlow Light"/>
              <a:ea typeface="Barlow Light"/>
              <a:cs typeface="Barlow Light"/>
              <a:sym typeface="Barlow Light"/>
            </a:endParaRPr>
          </a:p>
          <a:p>
            <a:pPr marL="457200" lvl="0" indent="-317500" algn="l" rtl="0">
              <a:spcBef>
                <a:spcPts val="0"/>
              </a:spcBef>
              <a:spcAft>
                <a:spcPts val="0"/>
              </a:spcAft>
              <a:buClr>
                <a:schemeClr val="accent1"/>
              </a:buClr>
              <a:buSzPts val="1400"/>
              <a:buFont typeface="Barlow Light"/>
              <a:buChar char="●"/>
            </a:pPr>
            <a:r>
              <a:rPr lang="en">
                <a:latin typeface="Barlow Light"/>
                <a:ea typeface="Barlow Light"/>
                <a:cs typeface="Barlow Light"/>
                <a:sym typeface="Barlow Light"/>
              </a:rPr>
              <a:t>YOLO detects one object per grid cell. It enforces spatial diversity in making predictions.</a:t>
            </a:r>
            <a:endParaRPr>
              <a:latin typeface="Barlow Light"/>
              <a:ea typeface="Barlow Light"/>
              <a:cs typeface="Barlow Light"/>
              <a:sym typeface="Barlow Light"/>
            </a:endParaRPr>
          </a:p>
        </p:txBody>
      </p:sp>
      <p:pic>
        <p:nvPicPr>
          <p:cNvPr id="139" name="Google Shape;139;p23"/>
          <p:cNvPicPr preferRelativeResize="0"/>
          <p:nvPr/>
        </p:nvPicPr>
        <p:blipFill>
          <a:blip r:embed="rId3">
            <a:alphaModFix/>
          </a:blip>
          <a:stretch>
            <a:fillRect/>
          </a:stretch>
        </p:blipFill>
        <p:spPr>
          <a:xfrm>
            <a:off x="5422100" y="1607125"/>
            <a:ext cx="3721900" cy="242853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4"/>
          <p:cNvSpPr txBox="1">
            <a:spLocks noGrp="1"/>
          </p:cNvSpPr>
          <p:nvPr>
            <p:ph type="title" idx="4294967295"/>
          </p:nvPr>
        </p:nvSpPr>
        <p:spPr>
          <a:xfrm>
            <a:off x="446500" y="327000"/>
            <a:ext cx="4245000" cy="669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Dependencies</a:t>
            </a:r>
            <a:endParaRPr/>
          </a:p>
        </p:txBody>
      </p:sp>
      <p:sp>
        <p:nvSpPr>
          <p:cNvPr id="145" name="Google Shape;145;p24"/>
          <p:cNvSpPr txBox="1"/>
          <p:nvPr/>
        </p:nvSpPr>
        <p:spPr>
          <a:xfrm>
            <a:off x="715500" y="3109475"/>
            <a:ext cx="8080800" cy="1908600"/>
          </a:xfrm>
          <a:prstGeom prst="rect">
            <a:avLst/>
          </a:prstGeom>
          <a:noFill/>
          <a:ln>
            <a:noFill/>
          </a:ln>
        </p:spPr>
        <p:txBody>
          <a:bodyPr spcFirstLastPara="1" wrap="square" lIns="91425" tIns="91425" rIns="91425" bIns="91425" anchor="t" anchorCtr="0">
            <a:spAutoFit/>
          </a:bodyPr>
          <a:lstStyle/>
          <a:p>
            <a:pPr marL="457200" lvl="0" indent="-317500" algn="l" rtl="0">
              <a:lnSpc>
                <a:spcPct val="100000"/>
              </a:lnSpc>
              <a:spcBef>
                <a:spcPts val="0"/>
              </a:spcBef>
              <a:spcAft>
                <a:spcPts val="0"/>
              </a:spcAft>
              <a:buClr>
                <a:schemeClr val="accent1"/>
              </a:buClr>
              <a:buSzPts val="1400"/>
              <a:buFont typeface="Barlow Light"/>
              <a:buChar char="●"/>
            </a:pPr>
            <a:r>
              <a:rPr lang="en" sz="1600">
                <a:latin typeface="Barlow Light"/>
                <a:ea typeface="Barlow Light"/>
                <a:cs typeface="Barlow Light"/>
                <a:sym typeface="Barlow Light"/>
              </a:rPr>
              <a:t>OpenCV : Open Source Computer Vision library </a:t>
            </a:r>
            <a:endParaRPr sz="1600">
              <a:latin typeface="Barlow Light"/>
              <a:ea typeface="Barlow Light"/>
              <a:cs typeface="Barlow Light"/>
              <a:sym typeface="Barlow Light"/>
            </a:endParaRPr>
          </a:p>
          <a:p>
            <a:pPr marL="0" lvl="0" indent="0" algn="l" rtl="0">
              <a:lnSpc>
                <a:spcPct val="100000"/>
              </a:lnSpc>
              <a:spcBef>
                <a:spcPts val="0"/>
              </a:spcBef>
              <a:spcAft>
                <a:spcPts val="0"/>
              </a:spcAft>
              <a:buNone/>
            </a:pPr>
            <a:endParaRPr sz="1600">
              <a:latin typeface="Barlow Light"/>
              <a:ea typeface="Barlow Light"/>
              <a:cs typeface="Barlow Light"/>
              <a:sym typeface="Barlow Light"/>
            </a:endParaRPr>
          </a:p>
          <a:p>
            <a:pPr marL="457200" lvl="0" indent="-330200" algn="l" rtl="0">
              <a:lnSpc>
                <a:spcPct val="100000"/>
              </a:lnSpc>
              <a:spcBef>
                <a:spcPts val="0"/>
              </a:spcBef>
              <a:spcAft>
                <a:spcPts val="0"/>
              </a:spcAft>
              <a:buClr>
                <a:schemeClr val="accent1"/>
              </a:buClr>
              <a:buSzPts val="1600"/>
              <a:buFont typeface="Barlow Light"/>
              <a:buChar char="●"/>
            </a:pPr>
            <a:r>
              <a:rPr lang="en" sz="1600">
                <a:latin typeface="Barlow Light"/>
                <a:ea typeface="Barlow Light"/>
                <a:cs typeface="Barlow Light"/>
                <a:sym typeface="Barlow Light"/>
              </a:rPr>
              <a:t>MS-COCO : Microsoft Common Objects in Context is a dataset containing a vast array of objects that we regularly encounter in everyday life.</a:t>
            </a:r>
            <a:endParaRPr sz="1600">
              <a:latin typeface="Barlow Light"/>
              <a:ea typeface="Barlow Light"/>
              <a:cs typeface="Barlow Light"/>
              <a:sym typeface="Barlow Light"/>
            </a:endParaRPr>
          </a:p>
          <a:p>
            <a:pPr marL="457200" lvl="0" indent="0" algn="l" rtl="0">
              <a:lnSpc>
                <a:spcPct val="100000"/>
              </a:lnSpc>
              <a:spcBef>
                <a:spcPts val="0"/>
              </a:spcBef>
              <a:spcAft>
                <a:spcPts val="0"/>
              </a:spcAft>
              <a:buNone/>
            </a:pPr>
            <a:endParaRPr sz="1600">
              <a:latin typeface="Barlow Light"/>
              <a:ea typeface="Barlow Light"/>
              <a:cs typeface="Barlow Light"/>
              <a:sym typeface="Barlow Light"/>
            </a:endParaRPr>
          </a:p>
          <a:p>
            <a:pPr marL="457200" lvl="0" indent="-330200" algn="l" rtl="0">
              <a:lnSpc>
                <a:spcPct val="100000"/>
              </a:lnSpc>
              <a:spcBef>
                <a:spcPts val="0"/>
              </a:spcBef>
              <a:spcAft>
                <a:spcPts val="0"/>
              </a:spcAft>
              <a:buClr>
                <a:schemeClr val="accent1"/>
              </a:buClr>
              <a:buSzPts val="1600"/>
              <a:buFont typeface="Barlow Light"/>
              <a:buChar char="●"/>
            </a:pPr>
            <a:r>
              <a:rPr lang="en" sz="1600">
                <a:latin typeface="Barlow Light"/>
                <a:ea typeface="Barlow Light"/>
                <a:cs typeface="Barlow Light"/>
                <a:sym typeface="Barlow Light"/>
              </a:rPr>
              <a:t>API : Two major Application Programming Interfaces used in this project are, Google Cloud Vision API and Text to speech API.</a:t>
            </a:r>
            <a:endParaRPr sz="1600">
              <a:latin typeface="Barlow Light"/>
              <a:ea typeface="Barlow Light"/>
              <a:cs typeface="Barlow Light"/>
              <a:sym typeface="Barlow Light"/>
            </a:endParaRPr>
          </a:p>
        </p:txBody>
      </p:sp>
      <p:pic>
        <p:nvPicPr>
          <p:cNvPr id="146" name="Google Shape;146;p24"/>
          <p:cNvPicPr preferRelativeResize="0"/>
          <p:nvPr/>
        </p:nvPicPr>
        <p:blipFill>
          <a:blip r:embed="rId3">
            <a:alphaModFix/>
          </a:blip>
          <a:stretch>
            <a:fillRect/>
          </a:stretch>
        </p:blipFill>
        <p:spPr>
          <a:xfrm>
            <a:off x="1595025" y="1206313"/>
            <a:ext cx="6411575" cy="1693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5"/>
          <p:cNvSpPr txBox="1"/>
          <p:nvPr/>
        </p:nvSpPr>
        <p:spPr>
          <a:xfrm>
            <a:off x="376720" y="367321"/>
            <a:ext cx="8724750" cy="1341876"/>
          </a:xfrm>
          <a:prstGeom prst="rect">
            <a:avLst/>
          </a:prstGeom>
          <a:noFill/>
          <a:ln>
            <a:noFill/>
          </a:ln>
        </p:spPr>
        <p:txBody>
          <a:bodyPr spcFirstLastPara="1" wrap="square" lIns="91425" tIns="91425" rIns="91425" bIns="91425" anchor="t" anchorCtr="0">
            <a:spAutoFit/>
          </a:bodyPr>
          <a:lstStyle/>
          <a:p>
            <a:pPr marL="0" lvl="0" indent="0" algn="l" rtl="0">
              <a:lnSpc>
                <a:spcPct val="80000"/>
              </a:lnSpc>
              <a:spcBef>
                <a:spcPts val="0"/>
              </a:spcBef>
              <a:spcAft>
                <a:spcPts val="0"/>
              </a:spcAft>
              <a:buNone/>
            </a:pPr>
            <a:r>
              <a:rPr lang="en" sz="4700" dirty="0">
                <a:solidFill>
                  <a:schemeClr val="accent2"/>
                </a:solidFill>
                <a:latin typeface="Raleway Thin"/>
                <a:ea typeface="Raleway Thin"/>
                <a:cs typeface="Raleway Thin"/>
                <a:sym typeface="Raleway Thin"/>
              </a:rPr>
              <a:t>Procedure for Object Detection</a:t>
            </a:r>
            <a:endParaRPr sz="4700" dirty="0">
              <a:solidFill>
                <a:schemeClr val="accent2"/>
              </a:solidFill>
              <a:latin typeface="Raleway Thin"/>
              <a:ea typeface="Raleway Thin"/>
              <a:cs typeface="Raleway Thin"/>
              <a:sym typeface="Raleway Thin"/>
            </a:endParaRPr>
          </a:p>
        </p:txBody>
      </p:sp>
      <p:sp>
        <p:nvSpPr>
          <p:cNvPr id="152" name="Google Shape;152;p25"/>
          <p:cNvSpPr txBox="1"/>
          <p:nvPr/>
        </p:nvSpPr>
        <p:spPr>
          <a:xfrm>
            <a:off x="730999" y="4049426"/>
            <a:ext cx="76149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accent1"/>
              </a:buClr>
              <a:buSzPts val="1400"/>
              <a:buFont typeface="Barlow Light"/>
              <a:buChar char="➢"/>
            </a:pPr>
            <a:r>
              <a:rPr lang="en" dirty="0">
                <a:latin typeface="Barlow Light"/>
                <a:ea typeface="Barlow Light"/>
                <a:cs typeface="Barlow Light"/>
                <a:sym typeface="Barlow Light"/>
              </a:rPr>
              <a:t>Finally, perform Object Detection with the model and display the required characteristics of the object.</a:t>
            </a:r>
            <a:endParaRPr sz="1100" b="1" dirty="0">
              <a:latin typeface="Barlow"/>
              <a:ea typeface="Barlow"/>
              <a:cs typeface="Barlow"/>
              <a:sym typeface="Barlow"/>
            </a:endParaRPr>
          </a:p>
        </p:txBody>
      </p:sp>
      <p:pic>
        <p:nvPicPr>
          <p:cNvPr id="153" name="Google Shape;153;p25"/>
          <p:cNvPicPr preferRelativeResize="0"/>
          <p:nvPr/>
        </p:nvPicPr>
        <p:blipFill>
          <a:blip r:embed="rId3">
            <a:alphaModFix/>
          </a:blip>
          <a:stretch>
            <a:fillRect/>
          </a:stretch>
        </p:blipFill>
        <p:spPr>
          <a:xfrm>
            <a:off x="674292" y="1989101"/>
            <a:ext cx="8004925" cy="1629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26"/>
          <p:cNvPicPr preferRelativeResize="0"/>
          <p:nvPr/>
        </p:nvPicPr>
        <p:blipFill>
          <a:blip r:embed="rId3">
            <a:alphaModFix/>
          </a:blip>
          <a:stretch>
            <a:fillRect/>
          </a:stretch>
        </p:blipFill>
        <p:spPr>
          <a:xfrm>
            <a:off x="4783300" y="802500"/>
            <a:ext cx="3538500" cy="3538500"/>
          </a:xfrm>
          <a:prstGeom prst="rect">
            <a:avLst/>
          </a:prstGeom>
          <a:noFill/>
          <a:ln>
            <a:noFill/>
          </a:ln>
        </p:spPr>
      </p:pic>
      <p:pic>
        <p:nvPicPr>
          <p:cNvPr id="159" name="Google Shape;159;p26"/>
          <p:cNvPicPr preferRelativeResize="0"/>
          <p:nvPr/>
        </p:nvPicPr>
        <p:blipFill>
          <a:blip r:embed="rId4">
            <a:alphaModFix/>
          </a:blip>
          <a:stretch>
            <a:fillRect/>
          </a:stretch>
        </p:blipFill>
        <p:spPr>
          <a:xfrm>
            <a:off x="348275" y="896637"/>
            <a:ext cx="4155320" cy="3350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7"/>
          <p:cNvSpPr txBox="1"/>
          <p:nvPr/>
        </p:nvSpPr>
        <p:spPr>
          <a:xfrm>
            <a:off x="471500" y="2046700"/>
            <a:ext cx="31182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a:solidFill>
                  <a:srgbClr val="1C4587"/>
                </a:solidFill>
                <a:latin typeface="Barlow Light"/>
                <a:ea typeface="Barlow Light"/>
                <a:cs typeface="Barlow Light"/>
                <a:sym typeface="Barlow Light"/>
              </a:rPr>
              <a:t>Architectural Diagram of the System</a:t>
            </a:r>
            <a:endParaRPr sz="2000">
              <a:solidFill>
                <a:srgbClr val="1C4587"/>
              </a:solidFill>
              <a:latin typeface="Barlow Light"/>
              <a:ea typeface="Barlow Light"/>
              <a:cs typeface="Barlow Light"/>
              <a:sym typeface="Barlow Light"/>
            </a:endParaRPr>
          </a:p>
        </p:txBody>
      </p:sp>
      <p:pic>
        <p:nvPicPr>
          <p:cNvPr id="165" name="Google Shape;165;p27"/>
          <p:cNvPicPr preferRelativeResize="0"/>
          <p:nvPr/>
        </p:nvPicPr>
        <p:blipFill>
          <a:blip r:embed="rId3">
            <a:alphaModFix/>
          </a:blip>
          <a:stretch>
            <a:fillRect/>
          </a:stretch>
        </p:blipFill>
        <p:spPr>
          <a:xfrm>
            <a:off x="4039800" y="0"/>
            <a:ext cx="4194475"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8"/>
          <p:cNvSpPr txBox="1"/>
          <p:nvPr/>
        </p:nvSpPr>
        <p:spPr>
          <a:xfrm>
            <a:off x="439300" y="1993100"/>
            <a:ext cx="30000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a:solidFill>
                  <a:srgbClr val="1C4587"/>
                </a:solidFill>
                <a:latin typeface="Barlow Light"/>
                <a:ea typeface="Barlow Light"/>
                <a:cs typeface="Barlow Light"/>
                <a:sym typeface="Barlow Light"/>
              </a:rPr>
              <a:t>Module Diagram of the System</a:t>
            </a:r>
            <a:endParaRPr sz="2000">
              <a:solidFill>
                <a:srgbClr val="1C4587"/>
              </a:solidFill>
              <a:latin typeface="Barlow Light"/>
              <a:ea typeface="Barlow Light"/>
              <a:cs typeface="Barlow Light"/>
              <a:sym typeface="Barlow Light"/>
            </a:endParaRPr>
          </a:p>
        </p:txBody>
      </p:sp>
      <p:pic>
        <p:nvPicPr>
          <p:cNvPr id="171" name="Google Shape;171;p28"/>
          <p:cNvPicPr preferRelativeResize="0"/>
          <p:nvPr/>
        </p:nvPicPr>
        <p:blipFill>
          <a:blip r:embed="rId3">
            <a:alphaModFix/>
          </a:blip>
          <a:stretch>
            <a:fillRect/>
          </a:stretch>
        </p:blipFill>
        <p:spPr>
          <a:xfrm>
            <a:off x="3881050" y="152400"/>
            <a:ext cx="4838701" cy="48387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29"/>
          <p:cNvPicPr preferRelativeResize="0"/>
          <p:nvPr/>
        </p:nvPicPr>
        <p:blipFill>
          <a:blip r:embed="rId3">
            <a:alphaModFix/>
          </a:blip>
          <a:stretch>
            <a:fillRect/>
          </a:stretch>
        </p:blipFill>
        <p:spPr>
          <a:xfrm>
            <a:off x="3838575" y="0"/>
            <a:ext cx="4798226" cy="5143501"/>
          </a:xfrm>
          <a:prstGeom prst="rect">
            <a:avLst/>
          </a:prstGeom>
          <a:noFill/>
          <a:ln>
            <a:noFill/>
          </a:ln>
        </p:spPr>
      </p:pic>
      <p:sp>
        <p:nvSpPr>
          <p:cNvPr id="177" name="Google Shape;177;p29"/>
          <p:cNvSpPr txBox="1"/>
          <p:nvPr/>
        </p:nvSpPr>
        <p:spPr>
          <a:xfrm>
            <a:off x="439300" y="1993100"/>
            <a:ext cx="30000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a:solidFill>
                  <a:srgbClr val="1C4587"/>
                </a:solidFill>
                <a:latin typeface="Barlow Light"/>
                <a:ea typeface="Barlow Light"/>
                <a:cs typeface="Barlow Light"/>
                <a:sym typeface="Barlow Light"/>
              </a:rPr>
              <a:t>Sequence Diagram of the System</a:t>
            </a:r>
            <a:endParaRPr sz="2000">
              <a:solidFill>
                <a:srgbClr val="1C4587"/>
              </a:solidFill>
              <a:latin typeface="Barlow Light"/>
              <a:ea typeface="Barlow Light"/>
              <a:cs typeface="Barlow Light"/>
              <a:sym typeface="Barlow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0"/>
          <p:cNvSpPr txBox="1">
            <a:spLocks noGrp="1"/>
          </p:cNvSpPr>
          <p:nvPr>
            <p:ph type="title" idx="4294967295"/>
          </p:nvPr>
        </p:nvSpPr>
        <p:spPr>
          <a:xfrm>
            <a:off x="2988750" y="565450"/>
            <a:ext cx="3289800" cy="660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Conclusion</a:t>
            </a:r>
            <a:endParaRPr/>
          </a:p>
        </p:txBody>
      </p:sp>
      <p:sp>
        <p:nvSpPr>
          <p:cNvPr id="183" name="Google Shape;183;p30"/>
          <p:cNvSpPr txBox="1">
            <a:spLocks noGrp="1"/>
          </p:cNvSpPr>
          <p:nvPr>
            <p:ph type="body" idx="4294967295"/>
          </p:nvPr>
        </p:nvSpPr>
        <p:spPr>
          <a:xfrm>
            <a:off x="1313800" y="1496075"/>
            <a:ext cx="6873600" cy="30948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a:t>The aim of the project is to develop an application that can help the visually impaired people to detect the objects in their surroundings. The team realized that due to such disability, people feel lost and devastated. What is ordinary for most isn’t ordinary for all. Therefore, this technology is an attempt to protect their everyday lives. It is reliable and can be incorporated as a part of an everyday life since it focuses on identifying the most common things in the surrounding environment.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a:spLocks noGrp="1"/>
          </p:cNvSpPr>
          <p:nvPr>
            <p:ph type="title"/>
          </p:nvPr>
        </p:nvSpPr>
        <p:spPr>
          <a:xfrm>
            <a:off x="460800" y="552000"/>
            <a:ext cx="5640900" cy="701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References</a:t>
            </a:r>
            <a:endParaRPr/>
          </a:p>
        </p:txBody>
      </p:sp>
      <p:sp>
        <p:nvSpPr>
          <p:cNvPr id="189" name="Google Shape;189;p31"/>
          <p:cNvSpPr txBox="1">
            <a:spLocks noGrp="1"/>
          </p:cNvSpPr>
          <p:nvPr>
            <p:ph type="body" idx="1"/>
          </p:nvPr>
        </p:nvSpPr>
        <p:spPr>
          <a:xfrm>
            <a:off x="256700" y="1253700"/>
            <a:ext cx="8449800" cy="3325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a:p>
          <a:p>
            <a:pPr marL="457200" lvl="0" indent="0" algn="l" rtl="0">
              <a:lnSpc>
                <a:spcPct val="100000"/>
              </a:lnSpc>
              <a:spcBef>
                <a:spcPts val="0"/>
              </a:spcBef>
              <a:spcAft>
                <a:spcPts val="0"/>
              </a:spcAft>
              <a:buNone/>
            </a:pPr>
            <a:r>
              <a:rPr lang="en"/>
              <a:t>[1]  R. Rajwani , D. Purswani , P. Kalinani , D. Ramchandani, I. Dokare , “ Proposed</a:t>
            </a:r>
            <a:endParaRPr/>
          </a:p>
          <a:p>
            <a:pPr marL="457200" lvl="0" indent="0" algn="l" rtl="0">
              <a:lnSpc>
                <a:spcPct val="100000"/>
              </a:lnSpc>
              <a:spcBef>
                <a:spcPts val="0"/>
              </a:spcBef>
              <a:spcAft>
                <a:spcPts val="0"/>
              </a:spcAft>
              <a:buNone/>
            </a:pPr>
            <a:r>
              <a:rPr lang="en"/>
              <a:t>        System on Object Detection for Visually Impaired People ”, International </a:t>
            </a:r>
            <a:endParaRPr/>
          </a:p>
          <a:p>
            <a:pPr marL="457200" lvl="0" indent="0" algn="l" rtl="0">
              <a:lnSpc>
                <a:spcPct val="100000"/>
              </a:lnSpc>
              <a:spcBef>
                <a:spcPts val="0"/>
              </a:spcBef>
              <a:spcAft>
                <a:spcPts val="0"/>
              </a:spcAft>
              <a:buNone/>
            </a:pPr>
            <a:r>
              <a:rPr lang="en"/>
              <a:t>        Journal of Information Technology, vol. 4, no. 1, Mar ,2018.</a:t>
            </a:r>
            <a:endParaRPr/>
          </a:p>
          <a:p>
            <a:pPr marL="457200" lvl="0" indent="0" algn="l" rtl="0">
              <a:lnSpc>
                <a:spcPct val="100000"/>
              </a:lnSpc>
              <a:spcBef>
                <a:spcPts val="0"/>
              </a:spcBef>
              <a:spcAft>
                <a:spcPts val="0"/>
              </a:spcAft>
              <a:buNone/>
            </a:pPr>
            <a:r>
              <a:rPr lang="en"/>
              <a:t>[2] Joseph Redmon and Anelia Angelova, Real-Time Grasp Detection Using </a:t>
            </a:r>
            <a:endParaRPr/>
          </a:p>
          <a:p>
            <a:pPr marL="457200" lvl="0" indent="0" algn="l" rtl="0">
              <a:lnSpc>
                <a:spcPct val="100000"/>
              </a:lnSpc>
              <a:spcBef>
                <a:spcPts val="0"/>
              </a:spcBef>
              <a:spcAft>
                <a:spcPts val="0"/>
              </a:spcAft>
              <a:buNone/>
            </a:pPr>
            <a:r>
              <a:rPr lang="en"/>
              <a:t>        Convolutional Neural Networks (ICRA), 2015. </a:t>
            </a:r>
            <a:endParaRPr/>
          </a:p>
          <a:p>
            <a:pPr marL="457200" lvl="0" indent="0" algn="l" rtl="0">
              <a:lnSpc>
                <a:spcPct val="100000"/>
              </a:lnSpc>
              <a:spcBef>
                <a:spcPts val="0"/>
              </a:spcBef>
              <a:spcAft>
                <a:spcPts val="0"/>
              </a:spcAft>
              <a:buNone/>
            </a:pPr>
            <a:r>
              <a:rPr lang="en"/>
              <a:t>[3] Joseph Redmon, Santosh Divvala, Ross Girshick, and Ali Farhadi. You only look</a:t>
            </a:r>
            <a:endParaRPr/>
          </a:p>
          <a:p>
            <a:pPr marL="457200" lvl="0" indent="0" algn="l" rtl="0">
              <a:lnSpc>
                <a:spcPct val="100000"/>
              </a:lnSpc>
              <a:spcBef>
                <a:spcPts val="0"/>
              </a:spcBef>
              <a:spcAft>
                <a:spcPts val="0"/>
              </a:spcAft>
              <a:buNone/>
            </a:pPr>
            <a:r>
              <a:rPr lang="en"/>
              <a:t>        once: Unified, real-time object detection. arXiv preprint </a:t>
            </a:r>
            <a:endParaRPr/>
          </a:p>
          <a:p>
            <a:pPr marL="457200" lvl="0" indent="0" algn="l" rtl="0">
              <a:lnSpc>
                <a:spcPct val="100000"/>
              </a:lnSpc>
              <a:spcBef>
                <a:spcPts val="0"/>
              </a:spcBef>
              <a:spcAft>
                <a:spcPts val="0"/>
              </a:spcAft>
              <a:buNone/>
            </a:pPr>
            <a:r>
              <a:rPr lang="en"/>
              <a:t>        arXiv:1506.02640,2015.</a:t>
            </a:r>
            <a:endParaRPr/>
          </a:p>
          <a:p>
            <a:pPr marL="457200" lvl="0" indent="0" algn="l" rtl="0">
              <a:lnSpc>
                <a:spcPct val="100000"/>
              </a:lnSpc>
              <a:spcBef>
                <a:spcPts val="600"/>
              </a:spcBef>
              <a:spcAft>
                <a:spcPts val="0"/>
              </a:spcAft>
              <a:buNone/>
            </a:pPr>
            <a:r>
              <a:rPr lang="en"/>
              <a:t>[4]  </a:t>
            </a:r>
            <a:r>
              <a:rPr lang="en">
                <a:uFill>
                  <a:noFill/>
                </a:uFill>
                <a:hlinkClick r:id="rId3"/>
              </a:rPr>
              <a:t>https://github.com/Garima13a/YOLO-Object-Detection</a:t>
            </a:r>
            <a:endParaRPr/>
          </a:p>
          <a:p>
            <a:pPr marL="0" lvl="0" indent="0" algn="l" rtl="0">
              <a:lnSpc>
                <a:spcPct val="100000"/>
              </a:lnSpc>
              <a:spcBef>
                <a:spcPts val="60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p:nvPr/>
        </p:nvSpPr>
        <p:spPr>
          <a:xfrm>
            <a:off x="2429225" y="1487275"/>
            <a:ext cx="513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Barlow Light"/>
              <a:ea typeface="Barlow Light"/>
              <a:cs typeface="Barlow Light"/>
              <a:sym typeface="Barlow Light"/>
            </a:endParaRPr>
          </a:p>
        </p:txBody>
      </p:sp>
      <p:sp>
        <p:nvSpPr>
          <p:cNvPr id="73" name="Google Shape;73;p13"/>
          <p:cNvSpPr txBox="1">
            <a:spLocks noGrp="1"/>
          </p:cNvSpPr>
          <p:nvPr>
            <p:ph type="title"/>
          </p:nvPr>
        </p:nvSpPr>
        <p:spPr>
          <a:xfrm>
            <a:off x="457200" y="54715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Table of contents</a:t>
            </a:r>
            <a:endParaRPr/>
          </a:p>
        </p:txBody>
      </p:sp>
      <p:sp>
        <p:nvSpPr>
          <p:cNvPr id="74" name="Google Shape;74;p13"/>
          <p:cNvSpPr txBox="1">
            <a:spLocks noGrp="1"/>
          </p:cNvSpPr>
          <p:nvPr>
            <p:ph type="body" idx="1"/>
          </p:nvPr>
        </p:nvSpPr>
        <p:spPr>
          <a:xfrm>
            <a:off x="457200" y="1487275"/>
            <a:ext cx="5050200" cy="2679000"/>
          </a:xfrm>
          <a:prstGeom prst="rect">
            <a:avLst/>
          </a:prstGeom>
        </p:spPr>
        <p:txBody>
          <a:bodyPr spcFirstLastPara="1" wrap="square" lIns="0" tIns="0" rIns="0" bIns="0" anchor="t" anchorCtr="0">
            <a:noAutofit/>
          </a:bodyPr>
          <a:lstStyle/>
          <a:p>
            <a:pPr marL="457200" lvl="0" indent="-349250" algn="l" rtl="0">
              <a:spcBef>
                <a:spcPts val="600"/>
              </a:spcBef>
              <a:spcAft>
                <a:spcPts val="0"/>
              </a:spcAft>
              <a:buSzPts val="1900"/>
              <a:buChar char="●"/>
            </a:pPr>
            <a:r>
              <a:rPr lang="en" sz="1900"/>
              <a:t>What is AEye?</a:t>
            </a:r>
            <a:endParaRPr sz="1900"/>
          </a:p>
          <a:p>
            <a:pPr marL="457200" lvl="0" indent="-349250" algn="l" rtl="0">
              <a:spcBef>
                <a:spcPts val="0"/>
              </a:spcBef>
              <a:spcAft>
                <a:spcPts val="0"/>
              </a:spcAft>
              <a:buSzPts val="1900"/>
              <a:buChar char="●"/>
            </a:pPr>
            <a:r>
              <a:rPr lang="en" sz="1900"/>
              <a:t>Inspiration for AEye</a:t>
            </a:r>
            <a:endParaRPr sz="1900"/>
          </a:p>
          <a:p>
            <a:pPr marL="457200" lvl="0" indent="-349250" algn="l" rtl="0">
              <a:spcBef>
                <a:spcPts val="0"/>
              </a:spcBef>
              <a:spcAft>
                <a:spcPts val="0"/>
              </a:spcAft>
              <a:buSzPts val="1900"/>
              <a:buChar char="●"/>
            </a:pPr>
            <a:r>
              <a:rPr lang="en" sz="1900"/>
              <a:t>Technology</a:t>
            </a:r>
            <a:endParaRPr sz="1900"/>
          </a:p>
          <a:p>
            <a:pPr marL="457200" lvl="0" indent="-349250" algn="l" rtl="0">
              <a:spcBef>
                <a:spcPts val="0"/>
              </a:spcBef>
              <a:spcAft>
                <a:spcPts val="0"/>
              </a:spcAft>
              <a:buSzPts val="1900"/>
              <a:buChar char="●"/>
            </a:pPr>
            <a:r>
              <a:rPr lang="en" sz="1900"/>
              <a:t>Application Interface</a:t>
            </a:r>
            <a:endParaRPr sz="1900"/>
          </a:p>
          <a:p>
            <a:pPr marL="457200" lvl="0" indent="-349250" algn="l" rtl="0">
              <a:spcBef>
                <a:spcPts val="0"/>
              </a:spcBef>
              <a:spcAft>
                <a:spcPts val="0"/>
              </a:spcAft>
              <a:buSzPts val="1900"/>
              <a:buChar char="●"/>
            </a:pPr>
            <a:r>
              <a:rPr lang="en" sz="1900"/>
              <a:t>Functionality of AEye</a:t>
            </a:r>
            <a:endParaRPr sz="1900"/>
          </a:p>
          <a:p>
            <a:pPr marL="457200" lvl="0" indent="-349250" algn="l" rtl="0">
              <a:spcBef>
                <a:spcPts val="0"/>
              </a:spcBef>
              <a:spcAft>
                <a:spcPts val="0"/>
              </a:spcAft>
              <a:buSzPts val="1900"/>
              <a:buChar char="●"/>
            </a:pPr>
            <a:r>
              <a:rPr lang="en" sz="1900"/>
              <a:t>Conclusion</a:t>
            </a:r>
            <a:endParaRPr sz="1900"/>
          </a:p>
          <a:p>
            <a:pPr marL="457200" lvl="0" indent="-349250" algn="l" rtl="0">
              <a:spcBef>
                <a:spcPts val="0"/>
              </a:spcBef>
              <a:spcAft>
                <a:spcPts val="0"/>
              </a:spcAft>
              <a:buSzPts val="1900"/>
              <a:buChar char="●"/>
            </a:pPr>
            <a:r>
              <a:rPr lang="en" sz="1900"/>
              <a:t>References</a:t>
            </a:r>
            <a:endParaRPr sz="19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2"/>
          <p:cNvSpPr txBox="1"/>
          <p:nvPr/>
        </p:nvSpPr>
        <p:spPr>
          <a:xfrm>
            <a:off x="1768075" y="1768050"/>
            <a:ext cx="58722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200">
                <a:solidFill>
                  <a:srgbClr val="1C4587"/>
                </a:solidFill>
                <a:latin typeface="Raleway Thin"/>
                <a:ea typeface="Raleway Thin"/>
                <a:cs typeface="Raleway Thin"/>
                <a:sym typeface="Raleway Thin"/>
              </a:rPr>
              <a:t>THANK YOU!</a:t>
            </a:r>
            <a:endParaRPr sz="7200">
              <a:solidFill>
                <a:srgbClr val="1C4587"/>
              </a:solidFill>
              <a:latin typeface="Raleway Thin"/>
              <a:ea typeface="Raleway Thin"/>
              <a:cs typeface="Raleway Thin"/>
              <a:sym typeface="Raleway Thi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4"/>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What Is AEye?</a:t>
            </a:r>
            <a:endParaRPr/>
          </a:p>
        </p:txBody>
      </p:sp>
      <p:sp>
        <p:nvSpPr>
          <p:cNvPr id="80" name="Google Shape;80;p14"/>
          <p:cNvSpPr txBox="1">
            <a:spLocks noGrp="1"/>
          </p:cNvSpPr>
          <p:nvPr>
            <p:ph type="body" idx="1"/>
          </p:nvPr>
        </p:nvSpPr>
        <p:spPr>
          <a:xfrm>
            <a:off x="457200" y="1567050"/>
            <a:ext cx="8094000" cy="1669200"/>
          </a:xfrm>
          <a:prstGeom prst="rect">
            <a:avLst/>
          </a:prstGeom>
        </p:spPr>
        <p:txBody>
          <a:bodyPr spcFirstLastPara="1" wrap="square" lIns="0" tIns="0" rIns="0" bIns="0" anchor="t" anchorCtr="0">
            <a:noAutofit/>
          </a:bodyPr>
          <a:lstStyle/>
          <a:p>
            <a:pPr marL="457200" lvl="0" indent="-342900" algn="l" rtl="0">
              <a:spcBef>
                <a:spcPts val="600"/>
              </a:spcBef>
              <a:spcAft>
                <a:spcPts val="0"/>
              </a:spcAft>
              <a:buSzPts val="1800"/>
              <a:buChar char="▸"/>
            </a:pPr>
            <a:r>
              <a:rPr lang="en"/>
              <a:t>AEye - Artificial Eye, is an aided technology designed to act as a pair of eyes for the visually impaired.</a:t>
            </a:r>
            <a:endParaRPr/>
          </a:p>
          <a:p>
            <a:pPr marL="457200" lvl="0" indent="-342900" algn="l" rtl="0">
              <a:spcBef>
                <a:spcPts val="0"/>
              </a:spcBef>
              <a:spcAft>
                <a:spcPts val="0"/>
              </a:spcAft>
              <a:buSzPts val="1800"/>
              <a:buChar char="▸"/>
            </a:pPr>
            <a:r>
              <a:rPr lang="en"/>
              <a:t>AEye is an object detection system implemented using an android application for helping the users to detect common day to day objects in one’s vicinity in real time.</a:t>
            </a:r>
            <a:endParaRPr/>
          </a:p>
        </p:txBody>
      </p:sp>
      <p:pic>
        <p:nvPicPr>
          <p:cNvPr id="81" name="Google Shape;81;p14"/>
          <p:cNvPicPr preferRelativeResize="0"/>
          <p:nvPr/>
        </p:nvPicPr>
        <p:blipFill>
          <a:blip r:embed="rId3">
            <a:alphaModFix/>
          </a:blip>
          <a:stretch>
            <a:fillRect/>
          </a:stretch>
        </p:blipFill>
        <p:spPr>
          <a:xfrm>
            <a:off x="3052638" y="3152900"/>
            <a:ext cx="3038720" cy="1602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5"/>
          <p:cNvSpPr txBox="1">
            <a:spLocks noGrp="1"/>
          </p:cNvSpPr>
          <p:nvPr>
            <p:ph type="title"/>
          </p:nvPr>
        </p:nvSpPr>
        <p:spPr>
          <a:xfrm>
            <a:off x="567675" y="442175"/>
            <a:ext cx="5640900" cy="63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Inspiration For AEye</a:t>
            </a:r>
            <a:endParaRPr/>
          </a:p>
        </p:txBody>
      </p:sp>
      <p:sp>
        <p:nvSpPr>
          <p:cNvPr id="87" name="Google Shape;87;p15"/>
          <p:cNvSpPr txBox="1">
            <a:spLocks noGrp="1"/>
          </p:cNvSpPr>
          <p:nvPr>
            <p:ph type="body" idx="1"/>
          </p:nvPr>
        </p:nvSpPr>
        <p:spPr>
          <a:xfrm>
            <a:off x="457200" y="1181375"/>
            <a:ext cx="8282700" cy="2344200"/>
          </a:xfrm>
          <a:prstGeom prst="rect">
            <a:avLst/>
          </a:prstGeom>
        </p:spPr>
        <p:txBody>
          <a:bodyPr spcFirstLastPara="1" wrap="square" lIns="0" tIns="0" rIns="0" bIns="0" anchor="t" anchorCtr="0">
            <a:noAutofit/>
          </a:bodyPr>
          <a:lstStyle/>
          <a:p>
            <a:pPr marL="457200" lvl="0" indent="-330200" algn="l" rtl="0">
              <a:spcBef>
                <a:spcPts val="600"/>
              </a:spcBef>
              <a:spcAft>
                <a:spcPts val="0"/>
              </a:spcAft>
              <a:buSzPts val="1600"/>
              <a:buChar char="▸"/>
            </a:pPr>
            <a:r>
              <a:rPr lang="en" sz="1600"/>
              <a:t>Visually Impaired People confront many problems in identifying objects in their surroundings.</a:t>
            </a:r>
            <a:endParaRPr sz="1600"/>
          </a:p>
          <a:p>
            <a:pPr marL="457200" lvl="0" indent="-330200" algn="l" rtl="0">
              <a:spcBef>
                <a:spcPts val="0"/>
              </a:spcBef>
              <a:spcAft>
                <a:spcPts val="0"/>
              </a:spcAft>
              <a:buSzPts val="1600"/>
              <a:buChar char="▸"/>
            </a:pPr>
            <a:r>
              <a:rPr lang="en" sz="1600"/>
              <a:t>Globally, the number of people of all ages visually impaired is estimated to be 285 million and approximately 246 million have low vision (severe or moderate visual impairment ).      In India itself, 62 million people are affected with visual impairment.</a:t>
            </a:r>
            <a:endParaRPr sz="1600">
              <a:highlight>
                <a:srgbClr val="FFFFFF"/>
              </a:highlight>
            </a:endParaRPr>
          </a:p>
          <a:p>
            <a:pPr marL="457200" lvl="0" indent="-330200" algn="l" rtl="0">
              <a:lnSpc>
                <a:spcPct val="100000"/>
              </a:lnSpc>
              <a:spcBef>
                <a:spcPts val="0"/>
              </a:spcBef>
              <a:spcAft>
                <a:spcPts val="0"/>
              </a:spcAft>
              <a:buSzPts val="1600"/>
              <a:buChar char="▸"/>
            </a:pPr>
            <a:r>
              <a:rPr lang="en" sz="1600">
                <a:highlight>
                  <a:srgbClr val="FFFFFF"/>
                </a:highlight>
              </a:rPr>
              <a:t>Most common types of visual impairment </a:t>
            </a:r>
            <a:endParaRPr sz="1600">
              <a:highlight>
                <a:srgbClr val="FFFFFF"/>
              </a:highlight>
            </a:endParaRPr>
          </a:p>
          <a:p>
            <a:pPr marL="457200" lvl="0" indent="0" algn="l" rtl="0">
              <a:lnSpc>
                <a:spcPct val="100000"/>
              </a:lnSpc>
              <a:spcBef>
                <a:spcPts val="600"/>
              </a:spcBef>
              <a:spcAft>
                <a:spcPts val="0"/>
              </a:spcAft>
              <a:buNone/>
            </a:pPr>
            <a:r>
              <a:rPr lang="en" sz="1600">
                <a:highlight>
                  <a:srgbClr val="FFFFFF"/>
                </a:highlight>
              </a:rPr>
              <a:t>are: </a:t>
            </a:r>
            <a:endParaRPr sz="1600">
              <a:highlight>
                <a:srgbClr val="FFFFFF"/>
              </a:highlight>
            </a:endParaRPr>
          </a:p>
        </p:txBody>
      </p:sp>
      <p:pic>
        <p:nvPicPr>
          <p:cNvPr id="88" name="Google Shape;88;p15"/>
          <p:cNvPicPr preferRelativeResize="0"/>
          <p:nvPr/>
        </p:nvPicPr>
        <p:blipFill rotWithShape="1">
          <a:blip r:embed="rId3">
            <a:alphaModFix/>
          </a:blip>
          <a:srcRect l="5847" t="835" r="7527" b="8346"/>
          <a:stretch/>
        </p:blipFill>
        <p:spPr>
          <a:xfrm>
            <a:off x="4631150" y="2622900"/>
            <a:ext cx="3375400" cy="2397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a:spLocks noGrp="1"/>
          </p:cNvSpPr>
          <p:nvPr>
            <p:ph type="body" idx="4294967295"/>
          </p:nvPr>
        </p:nvSpPr>
        <p:spPr>
          <a:xfrm>
            <a:off x="437100" y="381700"/>
            <a:ext cx="8008200" cy="1587300"/>
          </a:xfrm>
          <a:prstGeom prst="rect">
            <a:avLst/>
          </a:prstGeom>
        </p:spPr>
        <p:txBody>
          <a:bodyPr spcFirstLastPara="1" wrap="square" lIns="0" tIns="0" rIns="0" bIns="0" anchor="t" anchorCtr="0">
            <a:noAutofit/>
          </a:bodyPr>
          <a:lstStyle/>
          <a:p>
            <a:pPr marL="457200" lvl="0" indent="-346075" algn="l" rtl="0">
              <a:lnSpc>
                <a:spcPct val="115000"/>
              </a:lnSpc>
              <a:spcBef>
                <a:spcPts val="600"/>
              </a:spcBef>
              <a:spcAft>
                <a:spcPts val="0"/>
              </a:spcAft>
              <a:buSzPts val="1850"/>
              <a:buChar char="▸"/>
            </a:pPr>
            <a:r>
              <a:rPr lang="en" sz="1850"/>
              <a:t>Although, numerous gadgets are invented for their aid but they do not provide a comfortable user experience for everyday life. </a:t>
            </a:r>
            <a:endParaRPr sz="1850"/>
          </a:p>
          <a:p>
            <a:pPr marL="457200" lvl="0" indent="-346075" algn="l" rtl="0">
              <a:lnSpc>
                <a:spcPct val="115000"/>
              </a:lnSpc>
              <a:spcBef>
                <a:spcPts val="0"/>
              </a:spcBef>
              <a:spcAft>
                <a:spcPts val="0"/>
              </a:spcAft>
              <a:buSzPts val="1850"/>
              <a:buChar char="▸"/>
            </a:pPr>
            <a:r>
              <a:rPr lang="en" sz="1850"/>
              <a:t>Maintenance and use of these gadgets require a good amount of expenses.</a:t>
            </a:r>
            <a:endParaRPr sz="1850"/>
          </a:p>
          <a:p>
            <a:pPr marL="457200" lvl="0" indent="-346075" algn="l" rtl="0">
              <a:lnSpc>
                <a:spcPct val="115000"/>
              </a:lnSpc>
              <a:spcBef>
                <a:spcPts val="0"/>
              </a:spcBef>
              <a:spcAft>
                <a:spcPts val="0"/>
              </a:spcAft>
              <a:buSzPts val="1850"/>
              <a:buChar char="▸"/>
            </a:pPr>
            <a:r>
              <a:rPr lang="en" sz="1850"/>
              <a:t>AEye attempts to provide an easy, approachable and free of cost solution for this reason.</a:t>
            </a:r>
            <a:endParaRPr sz="1850"/>
          </a:p>
        </p:txBody>
      </p:sp>
      <p:pic>
        <p:nvPicPr>
          <p:cNvPr id="94" name="Google Shape;94;p16"/>
          <p:cNvPicPr preferRelativeResize="0"/>
          <p:nvPr/>
        </p:nvPicPr>
        <p:blipFill rotWithShape="1">
          <a:blip r:embed="rId3">
            <a:alphaModFix/>
          </a:blip>
          <a:srcRect l="22205" r="26332"/>
          <a:stretch/>
        </p:blipFill>
        <p:spPr>
          <a:xfrm>
            <a:off x="867950" y="2231300"/>
            <a:ext cx="2261000" cy="2343150"/>
          </a:xfrm>
          <a:prstGeom prst="rect">
            <a:avLst/>
          </a:prstGeom>
          <a:noFill/>
          <a:ln>
            <a:noFill/>
          </a:ln>
        </p:spPr>
      </p:pic>
      <p:pic>
        <p:nvPicPr>
          <p:cNvPr id="95" name="Google Shape;95;p16"/>
          <p:cNvPicPr preferRelativeResize="0"/>
          <p:nvPr/>
        </p:nvPicPr>
        <p:blipFill rotWithShape="1">
          <a:blip r:embed="rId4">
            <a:alphaModFix/>
          </a:blip>
          <a:srcRect l="2909" t="8508" r="6748" b="9758"/>
          <a:stretch/>
        </p:blipFill>
        <p:spPr>
          <a:xfrm>
            <a:off x="3525425" y="2231300"/>
            <a:ext cx="4586299" cy="2343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17"/>
          <p:cNvPicPr preferRelativeResize="0"/>
          <p:nvPr/>
        </p:nvPicPr>
        <p:blipFill>
          <a:blip r:embed="rId3">
            <a:alphaModFix/>
          </a:blip>
          <a:stretch>
            <a:fillRect/>
          </a:stretch>
        </p:blipFill>
        <p:spPr>
          <a:xfrm>
            <a:off x="4861325" y="971525"/>
            <a:ext cx="3755550" cy="2980975"/>
          </a:xfrm>
          <a:prstGeom prst="rect">
            <a:avLst/>
          </a:prstGeom>
          <a:noFill/>
          <a:ln>
            <a:noFill/>
          </a:ln>
        </p:spPr>
      </p:pic>
      <p:pic>
        <p:nvPicPr>
          <p:cNvPr id="101" name="Google Shape;101;p17"/>
          <p:cNvPicPr preferRelativeResize="0"/>
          <p:nvPr/>
        </p:nvPicPr>
        <p:blipFill>
          <a:blip r:embed="rId4">
            <a:alphaModFix/>
          </a:blip>
          <a:stretch>
            <a:fillRect/>
          </a:stretch>
        </p:blipFill>
        <p:spPr>
          <a:xfrm>
            <a:off x="810863" y="971514"/>
            <a:ext cx="3456362" cy="2862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Technology</a:t>
            </a:r>
            <a:endParaRPr/>
          </a:p>
        </p:txBody>
      </p:sp>
      <p:sp>
        <p:nvSpPr>
          <p:cNvPr id="107" name="Google Shape;107;p18"/>
          <p:cNvSpPr txBox="1">
            <a:spLocks noGrp="1"/>
          </p:cNvSpPr>
          <p:nvPr>
            <p:ph type="body" idx="1"/>
          </p:nvPr>
        </p:nvSpPr>
        <p:spPr>
          <a:xfrm>
            <a:off x="457200" y="1492100"/>
            <a:ext cx="8372400" cy="3169200"/>
          </a:xfrm>
          <a:prstGeom prst="rect">
            <a:avLst/>
          </a:prstGeom>
        </p:spPr>
        <p:txBody>
          <a:bodyPr spcFirstLastPara="1" wrap="square" lIns="0" tIns="0" rIns="0" bIns="0" anchor="t" anchorCtr="0">
            <a:noAutofit/>
          </a:bodyPr>
          <a:lstStyle/>
          <a:p>
            <a:pPr marL="457200" lvl="0" indent="-342900" algn="l" rtl="0">
              <a:spcBef>
                <a:spcPts val="600"/>
              </a:spcBef>
              <a:spcAft>
                <a:spcPts val="0"/>
              </a:spcAft>
              <a:buSzPts val="1800"/>
              <a:buChar char="▸"/>
            </a:pPr>
            <a:r>
              <a:rPr lang="en"/>
              <a:t>Computer Vision is the technology used, which further makes use of deep learning as the state of art method to perform object detection.</a:t>
            </a:r>
            <a:endParaRPr/>
          </a:p>
          <a:p>
            <a:pPr marL="0" lvl="0" indent="0" algn="l" rtl="0">
              <a:spcBef>
                <a:spcPts val="600"/>
              </a:spcBef>
              <a:spcAft>
                <a:spcPts val="0"/>
              </a:spcAft>
              <a:buNone/>
            </a:pPr>
            <a:endParaRPr/>
          </a:p>
          <a:p>
            <a:pPr marL="457200" lvl="0" indent="-342900" algn="l" rtl="0">
              <a:spcBef>
                <a:spcPts val="600"/>
              </a:spcBef>
              <a:spcAft>
                <a:spcPts val="0"/>
              </a:spcAft>
              <a:buSzPts val="1800"/>
              <a:buChar char="▸"/>
            </a:pPr>
            <a:r>
              <a:rPr lang="en"/>
              <a:t>This is combined with Android Mobile Application to give the users a friendlier way of implementation.</a:t>
            </a:r>
            <a:endParaRPr/>
          </a:p>
          <a:p>
            <a:pPr marL="0" lvl="0" indent="0" algn="l" rtl="0">
              <a:spcBef>
                <a:spcPts val="60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pic>
        <p:nvPicPr>
          <p:cNvPr id="112" name="Google Shape;112;p19"/>
          <p:cNvPicPr preferRelativeResize="0"/>
          <p:nvPr/>
        </p:nvPicPr>
        <p:blipFill>
          <a:blip r:embed="rId3">
            <a:alphaModFix/>
          </a:blip>
          <a:stretch>
            <a:fillRect/>
          </a:stretch>
        </p:blipFill>
        <p:spPr>
          <a:xfrm>
            <a:off x="3014075" y="606400"/>
            <a:ext cx="5839300" cy="3421974"/>
          </a:xfrm>
          <a:prstGeom prst="rect">
            <a:avLst/>
          </a:prstGeom>
          <a:noFill/>
          <a:ln>
            <a:noFill/>
          </a:ln>
        </p:spPr>
      </p:pic>
      <p:sp>
        <p:nvSpPr>
          <p:cNvPr id="113" name="Google Shape;113;p19"/>
          <p:cNvSpPr txBox="1"/>
          <p:nvPr/>
        </p:nvSpPr>
        <p:spPr>
          <a:xfrm>
            <a:off x="233650" y="606400"/>
            <a:ext cx="2711100" cy="2173500"/>
          </a:xfrm>
          <a:prstGeom prst="rect">
            <a:avLst/>
          </a:prstGeom>
          <a:noFill/>
          <a:ln>
            <a:noFill/>
          </a:ln>
        </p:spPr>
        <p:txBody>
          <a:bodyPr spcFirstLastPara="1" wrap="square" lIns="91425" tIns="91425" rIns="91425" bIns="91425" anchor="t" anchorCtr="0">
            <a:spAutoFit/>
          </a:bodyPr>
          <a:lstStyle/>
          <a:p>
            <a:pPr marL="457200" lvl="0" indent="-336550" algn="l" rtl="0">
              <a:lnSpc>
                <a:spcPct val="110000"/>
              </a:lnSpc>
              <a:spcBef>
                <a:spcPts val="600"/>
              </a:spcBef>
              <a:spcAft>
                <a:spcPts val="0"/>
              </a:spcAft>
              <a:buClr>
                <a:schemeClr val="accent1"/>
              </a:buClr>
              <a:buSzPts val="1700"/>
              <a:buFont typeface="Barlow Light"/>
              <a:buChar char="▸"/>
            </a:pPr>
            <a:r>
              <a:rPr lang="en" sz="1700">
                <a:solidFill>
                  <a:schemeClr val="dk1"/>
                </a:solidFill>
                <a:latin typeface="Barlow Light"/>
                <a:ea typeface="Barlow Light"/>
                <a:cs typeface="Barlow Light"/>
                <a:sym typeface="Barlow Light"/>
              </a:rPr>
              <a:t>Visually impaired people have limited resources available and therefore, android application is used because it can reach a wide range of users. </a:t>
            </a:r>
            <a:endParaRPr sz="1700">
              <a:solidFill>
                <a:schemeClr val="dk1"/>
              </a:solidFill>
              <a:latin typeface="Barlow Light"/>
              <a:ea typeface="Barlow Light"/>
              <a:cs typeface="Barlow Light"/>
              <a:sym typeface="Barlow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21"/>
          <p:cNvPicPr preferRelativeResize="0"/>
          <p:nvPr/>
        </p:nvPicPr>
        <p:blipFill>
          <a:blip r:embed="rId3">
            <a:alphaModFix/>
          </a:blip>
          <a:stretch>
            <a:fillRect/>
          </a:stretch>
        </p:blipFill>
        <p:spPr>
          <a:xfrm>
            <a:off x="3174475" y="622825"/>
            <a:ext cx="5495099" cy="3744500"/>
          </a:xfrm>
          <a:prstGeom prst="rect">
            <a:avLst/>
          </a:prstGeom>
          <a:noFill/>
          <a:ln>
            <a:noFill/>
          </a:ln>
        </p:spPr>
      </p:pic>
      <p:sp>
        <p:nvSpPr>
          <p:cNvPr id="126" name="Google Shape;126;p21"/>
          <p:cNvSpPr txBox="1"/>
          <p:nvPr/>
        </p:nvSpPr>
        <p:spPr>
          <a:xfrm>
            <a:off x="521750" y="2079150"/>
            <a:ext cx="2220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a:solidFill>
                  <a:srgbClr val="1C4587"/>
                </a:solidFill>
                <a:latin typeface="Barlow Light"/>
                <a:ea typeface="Barlow Light"/>
                <a:cs typeface="Barlow Light"/>
                <a:sym typeface="Barlow Light"/>
              </a:rPr>
              <a:t>Use Case Diagram</a:t>
            </a:r>
            <a:endParaRPr sz="2000">
              <a:solidFill>
                <a:srgbClr val="1C4587"/>
              </a:solidFill>
              <a:latin typeface="Barlow Light"/>
              <a:ea typeface="Barlow Light"/>
              <a:cs typeface="Barlow Light"/>
              <a:sym typeface="Barlow Light"/>
            </a:endParaRPr>
          </a:p>
        </p:txBody>
      </p:sp>
    </p:spTree>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884</Words>
  <Application>Microsoft Office PowerPoint</Application>
  <PresentationFormat>On-screen Show (16:9)</PresentationFormat>
  <Paragraphs>71</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Barlow Light</vt:lpstr>
      <vt:lpstr>Arial</vt:lpstr>
      <vt:lpstr>Barlow</vt:lpstr>
      <vt:lpstr>Raleway</vt:lpstr>
      <vt:lpstr>Raleway Thin</vt:lpstr>
      <vt:lpstr>Gaoler template</vt:lpstr>
      <vt:lpstr>AEye</vt:lpstr>
      <vt:lpstr>Table of contents</vt:lpstr>
      <vt:lpstr>What Is AEye?</vt:lpstr>
      <vt:lpstr>Inspiration For AEye</vt:lpstr>
      <vt:lpstr>PowerPoint Presentation</vt:lpstr>
      <vt:lpstr>PowerPoint Presentation</vt:lpstr>
      <vt:lpstr>Technology</vt:lpstr>
      <vt:lpstr>PowerPoint Presentation</vt:lpstr>
      <vt:lpstr>PowerPoint Presentation</vt:lpstr>
      <vt:lpstr>Functionality Of AEye</vt:lpstr>
      <vt:lpstr>Advantages of YOLO</vt:lpstr>
      <vt:lpstr>Dependencies</vt:lpstr>
      <vt:lpstr>PowerPoint Presentation</vt:lpstr>
      <vt:lpstr>PowerPoint Presentation</vt:lpstr>
      <vt:lpstr>PowerPoint Presentation</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AEye</dc:title>
  <cp:lastModifiedBy>Vidhu Chaudhary</cp:lastModifiedBy>
  <cp:revision>1</cp:revision>
  <dcterms:modified xsi:type="dcterms:W3CDTF">2021-06-13T11:04:51Z</dcterms:modified>
</cp:coreProperties>
</file>